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0" r:id="rId1"/>
  </p:sldMasterIdLst>
  <p:notesMasterIdLst>
    <p:notesMasterId r:id="rId72"/>
  </p:notesMasterIdLst>
  <p:handoutMasterIdLst>
    <p:handoutMasterId r:id="rId73"/>
  </p:handoutMasterIdLst>
  <p:sldIdLst>
    <p:sldId id="256" r:id="rId2"/>
    <p:sldId id="257" r:id="rId3"/>
    <p:sldId id="310" r:id="rId4"/>
    <p:sldId id="258" r:id="rId5"/>
    <p:sldId id="259" r:id="rId6"/>
    <p:sldId id="308" r:id="rId7"/>
    <p:sldId id="311" r:id="rId8"/>
    <p:sldId id="315" r:id="rId9"/>
    <p:sldId id="316" r:id="rId10"/>
    <p:sldId id="318" r:id="rId11"/>
    <p:sldId id="261" r:id="rId12"/>
    <p:sldId id="317" r:id="rId13"/>
    <p:sldId id="262" r:id="rId14"/>
    <p:sldId id="319" r:id="rId15"/>
    <p:sldId id="263" r:id="rId16"/>
    <p:sldId id="320" r:id="rId17"/>
    <p:sldId id="264" r:id="rId18"/>
    <p:sldId id="321" r:id="rId19"/>
    <p:sldId id="265" r:id="rId20"/>
    <p:sldId id="322" r:id="rId21"/>
    <p:sldId id="266" r:id="rId22"/>
    <p:sldId id="323" r:id="rId23"/>
    <p:sldId id="267" r:id="rId24"/>
    <p:sldId id="324" r:id="rId25"/>
    <p:sldId id="326" r:id="rId26"/>
    <p:sldId id="327" r:id="rId27"/>
    <p:sldId id="328" r:id="rId28"/>
    <p:sldId id="325" r:id="rId29"/>
    <p:sldId id="330" r:id="rId30"/>
    <p:sldId id="331" r:id="rId31"/>
    <p:sldId id="329" r:id="rId32"/>
    <p:sldId id="332" r:id="rId33"/>
    <p:sldId id="333" r:id="rId34"/>
    <p:sldId id="270" r:id="rId35"/>
    <p:sldId id="334" r:id="rId36"/>
    <p:sldId id="271" r:id="rId37"/>
    <p:sldId id="335" r:id="rId38"/>
    <p:sldId id="336" r:id="rId39"/>
    <p:sldId id="272" r:id="rId40"/>
    <p:sldId id="337" r:id="rId41"/>
    <p:sldId id="338" r:id="rId42"/>
    <p:sldId id="273" r:id="rId43"/>
    <p:sldId id="339" r:id="rId44"/>
    <p:sldId id="274" r:id="rId45"/>
    <p:sldId id="340" r:id="rId46"/>
    <p:sldId id="341" r:id="rId47"/>
    <p:sldId id="342" r:id="rId48"/>
    <p:sldId id="343" r:id="rId49"/>
    <p:sldId id="344" r:id="rId50"/>
    <p:sldId id="345" r:id="rId51"/>
    <p:sldId id="346" r:id="rId52"/>
    <p:sldId id="347" r:id="rId53"/>
    <p:sldId id="277" r:id="rId54"/>
    <p:sldId id="348" r:id="rId55"/>
    <p:sldId id="349" r:id="rId56"/>
    <p:sldId id="278" r:id="rId57"/>
    <p:sldId id="350" r:id="rId58"/>
    <p:sldId id="351" r:id="rId59"/>
    <p:sldId id="352" r:id="rId60"/>
    <p:sldId id="354" r:id="rId61"/>
    <p:sldId id="353" r:id="rId62"/>
    <p:sldId id="280" r:id="rId63"/>
    <p:sldId id="355" r:id="rId64"/>
    <p:sldId id="356" r:id="rId65"/>
    <p:sldId id="357" r:id="rId66"/>
    <p:sldId id="358" r:id="rId67"/>
    <p:sldId id="281" r:id="rId68"/>
    <p:sldId id="359" r:id="rId69"/>
    <p:sldId id="282" r:id="rId70"/>
    <p:sldId id="360" r:id="rId7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37139-0A0F-47A8-9729-4C5217111D58}" type="doc">
      <dgm:prSet loTypeId="urn:microsoft.com/office/officeart/2005/8/layout/hierarchy1" loCatId="hierarchy" qsTypeId="urn:microsoft.com/office/officeart/2005/8/quickstyle/3d4" qsCatId="3D" csTypeId="urn:microsoft.com/office/officeart/2005/8/colors/accent5_3" csCatId="accent5" phldr="1"/>
      <dgm:spPr/>
      <dgm:t>
        <a:bodyPr/>
        <a:lstStyle/>
        <a:p>
          <a:endParaRPr lang="en-US"/>
        </a:p>
      </dgm:t>
    </dgm:pt>
    <dgm:pt modelId="{2A5F1D72-44C2-49AE-9511-B84A6139C4B0}">
      <dgm:prSet phldrT="[Text]" custT="1"/>
      <dgm:spPr/>
      <dgm:t>
        <a:bodyPr/>
        <a:lstStyle/>
        <a:p>
          <a:r>
            <a:rPr lang="en-US" sz="1800" b="0" dirty="0" smtClean="0"/>
            <a:t>HAHNEMANNIAN SCHEME </a:t>
          </a:r>
          <a:endParaRPr lang="en-US" sz="1800" b="0" dirty="0"/>
        </a:p>
      </dgm:t>
    </dgm:pt>
    <dgm:pt modelId="{4F643357-667F-4E28-B4DE-09562A70A9E4}" type="parTrans" cxnId="{A519C856-122C-40F2-82F7-315D628A1A1B}">
      <dgm:prSet/>
      <dgm:spPr/>
      <dgm:t>
        <a:bodyPr/>
        <a:lstStyle/>
        <a:p>
          <a:endParaRPr lang="en-US"/>
        </a:p>
      </dgm:t>
    </dgm:pt>
    <dgm:pt modelId="{7F02015E-4854-4216-81AC-D2EDFF11ADA4}" type="sibTrans" cxnId="{A519C856-122C-40F2-82F7-315D628A1A1B}">
      <dgm:prSet/>
      <dgm:spPr/>
      <dgm:t>
        <a:bodyPr/>
        <a:lstStyle/>
        <a:p>
          <a:endParaRPr lang="en-US"/>
        </a:p>
      </dgm:t>
    </dgm:pt>
    <dgm:pt modelId="{A106C92E-9165-4356-9EC8-73CBF03EB724}">
      <dgm:prSet phldrT="[Text]" custT="1"/>
      <dgm:spPr/>
      <dgm:t>
        <a:bodyPr/>
        <a:lstStyle/>
        <a:p>
          <a:r>
            <a:rPr lang="en-US" sz="1600" dirty="0" smtClean="0"/>
            <a:t>General directions on case taking</a:t>
          </a:r>
        </a:p>
        <a:p>
          <a:r>
            <a:rPr lang="en-US" sz="1600" dirty="0" smtClean="0"/>
            <a:t>83-93</a:t>
          </a:r>
          <a:endParaRPr lang="en-US" sz="1600" dirty="0"/>
        </a:p>
      </dgm:t>
    </dgm:pt>
    <dgm:pt modelId="{A0280528-C768-452E-859A-90ACACE7D741}" type="parTrans" cxnId="{B63AF485-3AD2-49B3-B442-5BCC5BE5CAE0}">
      <dgm:prSet/>
      <dgm:spPr/>
      <dgm:t>
        <a:bodyPr/>
        <a:lstStyle/>
        <a:p>
          <a:endParaRPr lang="en-US"/>
        </a:p>
      </dgm:t>
    </dgm:pt>
    <dgm:pt modelId="{CF76A8AE-6629-42D9-8697-64DC1AC82D2E}" type="sibTrans" cxnId="{B63AF485-3AD2-49B3-B442-5BCC5BE5CAE0}">
      <dgm:prSet/>
      <dgm:spPr/>
      <dgm:t>
        <a:bodyPr/>
        <a:lstStyle/>
        <a:p>
          <a:endParaRPr lang="en-US"/>
        </a:p>
      </dgm:t>
    </dgm:pt>
    <dgm:pt modelId="{47A593F1-D59A-4E2D-80AA-76BC1F117A61}">
      <dgm:prSet phldrT="[Text]" custT="1"/>
      <dgm:spPr/>
      <dgm:t>
        <a:bodyPr/>
        <a:lstStyle/>
        <a:p>
          <a:r>
            <a:rPr lang="en-US" sz="1800" dirty="0" smtClean="0"/>
            <a:t>Chronic Cases</a:t>
          </a:r>
        </a:p>
        <a:p>
          <a:r>
            <a:rPr lang="en-US" sz="1800" dirty="0" smtClean="0"/>
            <a:t>94-98</a:t>
          </a:r>
          <a:endParaRPr lang="en-US" sz="1800" dirty="0"/>
        </a:p>
      </dgm:t>
    </dgm:pt>
    <dgm:pt modelId="{741F154D-DAD7-4A41-B02C-614CC0BCD183}" type="parTrans" cxnId="{C1D63D68-A0AB-403D-A968-7A5BF8C10467}">
      <dgm:prSet/>
      <dgm:spPr/>
      <dgm:t>
        <a:bodyPr/>
        <a:lstStyle/>
        <a:p>
          <a:endParaRPr lang="en-US"/>
        </a:p>
      </dgm:t>
    </dgm:pt>
    <dgm:pt modelId="{BF57E5B3-C790-4A73-93F8-1DBC149C5F4E}" type="sibTrans" cxnId="{C1D63D68-A0AB-403D-A968-7A5BF8C10467}">
      <dgm:prSet/>
      <dgm:spPr/>
      <dgm:t>
        <a:bodyPr/>
        <a:lstStyle/>
        <a:p>
          <a:endParaRPr lang="en-US"/>
        </a:p>
      </dgm:t>
    </dgm:pt>
    <dgm:pt modelId="{41787CDD-6F04-4945-AD3E-A822AA682DA9}">
      <dgm:prSet custT="1"/>
      <dgm:spPr/>
      <dgm:t>
        <a:bodyPr/>
        <a:lstStyle/>
        <a:p>
          <a:r>
            <a:rPr lang="en-US" sz="1800" dirty="0" smtClean="0"/>
            <a:t>Acute Cases</a:t>
          </a:r>
        </a:p>
        <a:p>
          <a:r>
            <a:rPr lang="en-US" sz="1800" dirty="0" smtClean="0"/>
            <a:t>99-102</a:t>
          </a:r>
          <a:endParaRPr lang="en-US" sz="1800" dirty="0"/>
        </a:p>
      </dgm:t>
    </dgm:pt>
    <dgm:pt modelId="{96955BA6-8ED4-4009-9184-15477CE8C098}" type="parTrans" cxnId="{6793C05E-36A7-41AA-99FB-5585C016B2D9}">
      <dgm:prSet/>
      <dgm:spPr/>
      <dgm:t>
        <a:bodyPr/>
        <a:lstStyle/>
        <a:p>
          <a:endParaRPr lang="en-US"/>
        </a:p>
      </dgm:t>
    </dgm:pt>
    <dgm:pt modelId="{8D8662A4-3E83-4DA8-9314-CEE88D9A13A5}" type="sibTrans" cxnId="{6793C05E-36A7-41AA-99FB-5585C016B2D9}">
      <dgm:prSet/>
      <dgm:spPr/>
      <dgm:t>
        <a:bodyPr/>
        <a:lstStyle/>
        <a:p>
          <a:endParaRPr lang="en-US"/>
        </a:p>
      </dgm:t>
    </dgm:pt>
    <dgm:pt modelId="{1BD5CFB7-D68D-4C48-AD72-34867CEFA92B}">
      <dgm:prSet custT="1"/>
      <dgm:spPr/>
      <dgm:t>
        <a:bodyPr/>
        <a:lstStyle/>
        <a:p>
          <a:r>
            <a:rPr lang="en-US" sz="1800" dirty="0" smtClean="0"/>
            <a:t>Next Duty of Physician</a:t>
          </a:r>
        </a:p>
        <a:p>
          <a:r>
            <a:rPr lang="en-US" sz="1800" dirty="0" smtClean="0"/>
            <a:t>103-104</a:t>
          </a:r>
          <a:endParaRPr lang="en-US" sz="1600" dirty="0"/>
        </a:p>
      </dgm:t>
    </dgm:pt>
    <dgm:pt modelId="{43538CBC-ED24-4346-9657-0B8D900D8D29}" type="parTrans" cxnId="{383302F6-AB48-4814-A6BC-545823244A7B}">
      <dgm:prSet/>
      <dgm:spPr/>
      <dgm:t>
        <a:bodyPr/>
        <a:lstStyle/>
        <a:p>
          <a:endParaRPr lang="en-US"/>
        </a:p>
      </dgm:t>
    </dgm:pt>
    <dgm:pt modelId="{C261C28B-8BC9-4902-BB45-D73ED042953A}" type="sibTrans" cxnId="{383302F6-AB48-4814-A6BC-545823244A7B}">
      <dgm:prSet/>
      <dgm:spPr/>
      <dgm:t>
        <a:bodyPr/>
        <a:lstStyle/>
        <a:p>
          <a:endParaRPr lang="en-US"/>
        </a:p>
      </dgm:t>
    </dgm:pt>
    <dgm:pt modelId="{AFF60763-EC1C-4FD2-B33B-479626B17EC9}" type="pres">
      <dgm:prSet presAssocID="{7EC37139-0A0F-47A8-9729-4C5217111D58}" presName="hierChild1" presStyleCnt="0">
        <dgm:presLayoutVars>
          <dgm:chPref val="1"/>
          <dgm:dir/>
          <dgm:animOne val="branch"/>
          <dgm:animLvl val="lvl"/>
          <dgm:resizeHandles/>
        </dgm:presLayoutVars>
      </dgm:prSet>
      <dgm:spPr/>
      <dgm:t>
        <a:bodyPr/>
        <a:lstStyle/>
        <a:p>
          <a:endParaRPr lang="en-US"/>
        </a:p>
      </dgm:t>
    </dgm:pt>
    <dgm:pt modelId="{2B64F860-4B73-4B1C-AF44-4DEFED6EEF98}" type="pres">
      <dgm:prSet presAssocID="{2A5F1D72-44C2-49AE-9511-B84A6139C4B0}" presName="hierRoot1" presStyleCnt="0"/>
      <dgm:spPr/>
    </dgm:pt>
    <dgm:pt modelId="{D175A47D-BEF4-483B-A15D-8EC65F459B0F}" type="pres">
      <dgm:prSet presAssocID="{2A5F1D72-44C2-49AE-9511-B84A6139C4B0}" presName="composite" presStyleCnt="0"/>
      <dgm:spPr/>
    </dgm:pt>
    <dgm:pt modelId="{32F2DE60-1EE4-4F87-9978-FD1B567ED719}" type="pres">
      <dgm:prSet presAssocID="{2A5F1D72-44C2-49AE-9511-B84A6139C4B0}" presName="background" presStyleLbl="node0" presStyleIdx="0" presStyleCnt="1"/>
      <dgm:spPr/>
    </dgm:pt>
    <dgm:pt modelId="{6B0AD78F-53C7-41B1-B170-0B89562B3F1E}" type="pres">
      <dgm:prSet presAssocID="{2A5F1D72-44C2-49AE-9511-B84A6139C4B0}" presName="text" presStyleLbl="fgAcc0" presStyleIdx="0" presStyleCnt="1" custScaleX="172067">
        <dgm:presLayoutVars>
          <dgm:chPref val="3"/>
        </dgm:presLayoutVars>
      </dgm:prSet>
      <dgm:spPr/>
      <dgm:t>
        <a:bodyPr/>
        <a:lstStyle/>
        <a:p>
          <a:endParaRPr lang="en-US"/>
        </a:p>
      </dgm:t>
    </dgm:pt>
    <dgm:pt modelId="{4A981E0A-B347-4FC9-B177-64CC1536FB31}" type="pres">
      <dgm:prSet presAssocID="{2A5F1D72-44C2-49AE-9511-B84A6139C4B0}" presName="hierChild2" presStyleCnt="0"/>
      <dgm:spPr/>
    </dgm:pt>
    <dgm:pt modelId="{3295BE98-B46B-43C0-8966-15A385251DCC}" type="pres">
      <dgm:prSet presAssocID="{A0280528-C768-452E-859A-90ACACE7D741}" presName="Name10" presStyleLbl="parChTrans1D2" presStyleIdx="0" presStyleCnt="4"/>
      <dgm:spPr/>
      <dgm:t>
        <a:bodyPr/>
        <a:lstStyle/>
        <a:p>
          <a:endParaRPr lang="en-US"/>
        </a:p>
      </dgm:t>
    </dgm:pt>
    <dgm:pt modelId="{7C48E6E3-4E9D-48FB-9F82-656E5DAAC29C}" type="pres">
      <dgm:prSet presAssocID="{A106C92E-9165-4356-9EC8-73CBF03EB724}" presName="hierRoot2" presStyleCnt="0"/>
      <dgm:spPr/>
    </dgm:pt>
    <dgm:pt modelId="{852495EB-21AF-4A45-943A-92F2E1E858AA}" type="pres">
      <dgm:prSet presAssocID="{A106C92E-9165-4356-9EC8-73CBF03EB724}" presName="composite2" presStyleCnt="0"/>
      <dgm:spPr/>
    </dgm:pt>
    <dgm:pt modelId="{4F62B0F4-FB6E-4DB5-A0BA-23C4A91D13B1}" type="pres">
      <dgm:prSet presAssocID="{A106C92E-9165-4356-9EC8-73CBF03EB724}" presName="background2" presStyleLbl="node2" presStyleIdx="0" presStyleCnt="4"/>
      <dgm:spPr/>
    </dgm:pt>
    <dgm:pt modelId="{E3DD610A-00BF-4C1E-8D50-1F3CB7113A35}" type="pres">
      <dgm:prSet presAssocID="{A106C92E-9165-4356-9EC8-73CBF03EB724}" presName="text2" presStyleLbl="fgAcc2" presStyleIdx="0" presStyleCnt="4">
        <dgm:presLayoutVars>
          <dgm:chPref val="3"/>
        </dgm:presLayoutVars>
      </dgm:prSet>
      <dgm:spPr/>
      <dgm:t>
        <a:bodyPr/>
        <a:lstStyle/>
        <a:p>
          <a:endParaRPr lang="en-US"/>
        </a:p>
      </dgm:t>
    </dgm:pt>
    <dgm:pt modelId="{7D60F973-3E3F-4DB5-91AA-0E556AAAB756}" type="pres">
      <dgm:prSet presAssocID="{A106C92E-9165-4356-9EC8-73CBF03EB724}" presName="hierChild3" presStyleCnt="0"/>
      <dgm:spPr/>
    </dgm:pt>
    <dgm:pt modelId="{97433696-FDAF-4906-9716-C649F42AC08A}" type="pres">
      <dgm:prSet presAssocID="{741F154D-DAD7-4A41-B02C-614CC0BCD183}" presName="Name10" presStyleLbl="parChTrans1D2" presStyleIdx="1" presStyleCnt="4"/>
      <dgm:spPr/>
      <dgm:t>
        <a:bodyPr/>
        <a:lstStyle/>
        <a:p>
          <a:endParaRPr lang="en-US"/>
        </a:p>
      </dgm:t>
    </dgm:pt>
    <dgm:pt modelId="{7E250ECA-2160-46EC-97AA-025003AA9BC4}" type="pres">
      <dgm:prSet presAssocID="{47A593F1-D59A-4E2D-80AA-76BC1F117A61}" presName="hierRoot2" presStyleCnt="0"/>
      <dgm:spPr/>
    </dgm:pt>
    <dgm:pt modelId="{FEF2F6C8-56BE-420E-A4EC-73F1D46698F2}" type="pres">
      <dgm:prSet presAssocID="{47A593F1-D59A-4E2D-80AA-76BC1F117A61}" presName="composite2" presStyleCnt="0"/>
      <dgm:spPr/>
    </dgm:pt>
    <dgm:pt modelId="{29A4DC57-4EEF-4598-89E7-AFB0767B2E2B}" type="pres">
      <dgm:prSet presAssocID="{47A593F1-D59A-4E2D-80AA-76BC1F117A61}" presName="background2" presStyleLbl="node2" presStyleIdx="1" presStyleCnt="4"/>
      <dgm:spPr/>
    </dgm:pt>
    <dgm:pt modelId="{99352A39-D3B0-4CEB-9637-535F393FA495}" type="pres">
      <dgm:prSet presAssocID="{47A593F1-D59A-4E2D-80AA-76BC1F117A61}" presName="text2" presStyleLbl="fgAcc2" presStyleIdx="1" presStyleCnt="4">
        <dgm:presLayoutVars>
          <dgm:chPref val="3"/>
        </dgm:presLayoutVars>
      </dgm:prSet>
      <dgm:spPr/>
      <dgm:t>
        <a:bodyPr/>
        <a:lstStyle/>
        <a:p>
          <a:endParaRPr lang="en-US"/>
        </a:p>
      </dgm:t>
    </dgm:pt>
    <dgm:pt modelId="{6921DF04-6488-4188-BB29-C4CD00B0D2ED}" type="pres">
      <dgm:prSet presAssocID="{47A593F1-D59A-4E2D-80AA-76BC1F117A61}" presName="hierChild3" presStyleCnt="0"/>
      <dgm:spPr/>
    </dgm:pt>
    <dgm:pt modelId="{7346F7EE-21BC-44D6-A2F8-3832E2FFCF41}" type="pres">
      <dgm:prSet presAssocID="{96955BA6-8ED4-4009-9184-15477CE8C098}" presName="Name10" presStyleLbl="parChTrans1D2" presStyleIdx="2" presStyleCnt="4"/>
      <dgm:spPr/>
      <dgm:t>
        <a:bodyPr/>
        <a:lstStyle/>
        <a:p>
          <a:endParaRPr lang="en-US"/>
        </a:p>
      </dgm:t>
    </dgm:pt>
    <dgm:pt modelId="{F8A50585-C9CB-4B2E-A3E9-869A5EE450EF}" type="pres">
      <dgm:prSet presAssocID="{41787CDD-6F04-4945-AD3E-A822AA682DA9}" presName="hierRoot2" presStyleCnt="0"/>
      <dgm:spPr/>
    </dgm:pt>
    <dgm:pt modelId="{90B5A96F-6DFB-45A8-AC53-E23D0F758174}" type="pres">
      <dgm:prSet presAssocID="{41787CDD-6F04-4945-AD3E-A822AA682DA9}" presName="composite2" presStyleCnt="0"/>
      <dgm:spPr/>
    </dgm:pt>
    <dgm:pt modelId="{7D86F10A-09AC-43FE-8733-7D59CA912DF3}" type="pres">
      <dgm:prSet presAssocID="{41787CDD-6F04-4945-AD3E-A822AA682DA9}" presName="background2" presStyleLbl="node2" presStyleIdx="2" presStyleCnt="4"/>
      <dgm:spPr/>
    </dgm:pt>
    <dgm:pt modelId="{E8D75886-C70A-4FD0-9C98-C54CE0124C5F}" type="pres">
      <dgm:prSet presAssocID="{41787CDD-6F04-4945-AD3E-A822AA682DA9}" presName="text2" presStyleLbl="fgAcc2" presStyleIdx="2" presStyleCnt="4">
        <dgm:presLayoutVars>
          <dgm:chPref val="3"/>
        </dgm:presLayoutVars>
      </dgm:prSet>
      <dgm:spPr/>
      <dgm:t>
        <a:bodyPr/>
        <a:lstStyle/>
        <a:p>
          <a:endParaRPr lang="en-US"/>
        </a:p>
      </dgm:t>
    </dgm:pt>
    <dgm:pt modelId="{877E96EA-9F45-4969-B16E-58CB5D496920}" type="pres">
      <dgm:prSet presAssocID="{41787CDD-6F04-4945-AD3E-A822AA682DA9}" presName="hierChild3" presStyleCnt="0"/>
      <dgm:spPr/>
    </dgm:pt>
    <dgm:pt modelId="{DA4715FD-4E09-4E4D-8E9F-3B59A3CD1E90}" type="pres">
      <dgm:prSet presAssocID="{43538CBC-ED24-4346-9657-0B8D900D8D29}" presName="Name10" presStyleLbl="parChTrans1D2" presStyleIdx="3" presStyleCnt="4"/>
      <dgm:spPr/>
      <dgm:t>
        <a:bodyPr/>
        <a:lstStyle/>
        <a:p>
          <a:endParaRPr lang="en-US"/>
        </a:p>
      </dgm:t>
    </dgm:pt>
    <dgm:pt modelId="{45ABAF6D-0E0C-4F2C-AB7C-910535FE7759}" type="pres">
      <dgm:prSet presAssocID="{1BD5CFB7-D68D-4C48-AD72-34867CEFA92B}" presName="hierRoot2" presStyleCnt="0"/>
      <dgm:spPr/>
    </dgm:pt>
    <dgm:pt modelId="{11D0E9D8-051E-4068-8659-C47B1050EFA8}" type="pres">
      <dgm:prSet presAssocID="{1BD5CFB7-D68D-4C48-AD72-34867CEFA92B}" presName="composite2" presStyleCnt="0"/>
      <dgm:spPr/>
    </dgm:pt>
    <dgm:pt modelId="{56079EDF-D73F-4371-B7AE-6ADF0B6BFA2A}" type="pres">
      <dgm:prSet presAssocID="{1BD5CFB7-D68D-4C48-AD72-34867CEFA92B}" presName="background2" presStyleLbl="node2" presStyleIdx="3" presStyleCnt="4"/>
      <dgm:spPr/>
    </dgm:pt>
    <dgm:pt modelId="{BC2BFCF2-D9D8-45E4-9927-313466DDF590}" type="pres">
      <dgm:prSet presAssocID="{1BD5CFB7-D68D-4C48-AD72-34867CEFA92B}" presName="text2" presStyleLbl="fgAcc2" presStyleIdx="3" presStyleCnt="4">
        <dgm:presLayoutVars>
          <dgm:chPref val="3"/>
        </dgm:presLayoutVars>
      </dgm:prSet>
      <dgm:spPr/>
      <dgm:t>
        <a:bodyPr/>
        <a:lstStyle/>
        <a:p>
          <a:endParaRPr lang="en-US"/>
        </a:p>
      </dgm:t>
    </dgm:pt>
    <dgm:pt modelId="{6E9AFD5E-7C6F-4363-8E8A-E07D5FBE76A7}" type="pres">
      <dgm:prSet presAssocID="{1BD5CFB7-D68D-4C48-AD72-34867CEFA92B}" presName="hierChild3" presStyleCnt="0"/>
      <dgm:spPr/>
    </dgm:pt>
  </dgm:ptLst>
  <dgm:cxnLst>
    <dgm:cxn modelId="{C0A3A988-B90E-4F6C-ABDD-8BB838297879}" type="presOf" srcId="{96955BA6-8ED4-4009-9184-15477CE8C098}" destId="{7346F7EE-21BC-44D6-A2F8-3832E2FFCF41}" srcOrd="0" destOrd="0" presId="urn:microsoft.com/office/officeart/2005/8/layout/hierarchy1"/>
    <dgm:cxn modelId="{A519C856-122C-40F2-82F7-315D628A1A1B}" srcId="{7EC37139-0A0F-47A8-9729-4C5217111D58}" destId="{2A5F1D72-44C2-49AE-9511-B84A6139C4B0}" srcOrd="0" destOrd="0" parTransId="{4F643357-667F-4E28-B4DE-09562A70A9E4}" sibTransId="{7F02015E-4854-4216-81AC-D2EDFF11ADA4}"/>
    <dgm:cxn modelId="{B63AF485-3AD2-49B3-B442-5BCC5BE5CAE0}" srcId="{2A5F1D72-44C2-49AE-9511-B84A6139C4B0}" destId="{A106C92E-9165-4356-9EC8-73CBF03EB724}" srcOrd="0" destOrd="0" parTransId="{A0280528-C768-452E-859A-90ACACE7D741}" sibTransId="{CF76A8AE-6629-42D9-8697-64DC1AC82D2E}"/>
    <dgm:cxn modelId="{9954CE12-DB0D-4AA6-93E7-B0192C179B3A}" type="presOf" srcId="{741F154D-DAD7-4A41-B02C-614CC0BCD183}" destId="{97433696-FDAF-4906-9716-C649F42AC08A}" srcOrd="0" destOrd="0" presId="urn:microsoft.com/office/officeart/2005/8/layout/hierarchy1"/>
    <dgm:cxn modelId="{13A4B2E2-5FF2-46DC-9EB4-AA1D0E80836A}" type="presOf" srcId="{41787CDD-6F04-4945-AD3E-A822AA682DA9}" destId="{E8D75886-C70A-4FD0-9C98-C54CE0124C5F}" srcOrd="0" destOrd="0" presId="urn:microsoft.com/office/officeart/2005/8/layout/hierarchy1"/>
    <dgm:cxn modelId="{C6EB17B1-4E7A-4596-B45A-25061D305F7E}" type="presOf" srcId="{2A5F1D72-44C2-49AE-9511-B84A6139C4B0}" destId="{6B0AD78F-53C7-41B1-B170-0B89562B3F1E}" srcOrd="0" destOrd="0" presId="urn:microsoft.com/office/officeart/2005/8/layout/hierarchy1"/>
    <dgm:cxn modelId="{F529C5C9-4D57-42C4-851A-C045383CEFDB}" type="presOf" srcId="{A0280528-C768-452E-859A-90ACACE7D741}" destId="{3295BE98-B46B-43C0-8966-15A385251DCC}" srcOrd="0" destOrd="0" presId="urn:microsoft.com/office/officeart/2005/8/layout/hierarchy1"/>
    <dgm:cxn modelId="{D9679726-62F7-4C6B-BCC7-C4A30B1C43E7}" type="presOf" srcId="{7EC37139-0A0F-47A8-9729-4C5217111D58}" destId="{AFF60763-EC1C-4FD2-B33B-479626B17EC9}" srcOrd="0" destOrd="0" presId="urn:microsoft.com/office/officeart/2005/8/layout/hierarchy1"/>
    <dgm:cxn modelId="{61223C85-335B-431F-A896-6E8E0936E494}" type="presOf" srcId="{A106C92E-9165-4356-9EC8-73CBF03EB724}" destId="{E3DD610A-00BF-4C1E-8D50-1F3CB7113A35}" srcOrd="0" destOrd="0" presId="urn:microsoft.com/office/officeart/2005/8/layout/hierarchy1"/>
    <dgm:cxn modelId="{5320BAF0-3D9A-4BE1-BD23-D6B663DB1BC1}" type="presOf" srcId="{43538CBC-ED24-4346-9657-0B8D900D8D29}" destId="{DA4715FD-4E09-4E4D-8E9F-3B59A3CD1E90}" srcOrd="0" destOrd="0" presId="urn:microsoft.com/office/officeart/2005/8/layout/hierarchy1"/>
    <dgm:cxn modelId="{C1D63D68-A0AB-403D-A968-7A5BF8C10467}" srcId="{2A5F1D72-44C2-49AE-9511-B84A6139C4B0}" destId="{47A593F1-D59A-4E2D-80AA-76BC1F117A61}" srcOrd="1" destOrd="0" parTransId="{741F154D-DAD7-4A41-B02C-614CC0BCD183}" sibTransId="{BF57E5B3-C790-4A73-93F8-1DBC149C5F4E}"/>
    <dgm:cxn modelId="{383302F6-AB48-4814-A6BC-545823244A7B}" srcId="{2A5F1D72-44C2-49AE-9511-B84A6139C4B0}" destId="{1BD5CFB7-D68D-4C48-AD72-34867CEFA92B}" srcOrd="3" destOrd="0" parTransId="{43538CBC-ED24-4346-9657-0B8D900D8D29}" sibTransId="{C261C28B-8BC9-4902-BB45-D73ED042953A}"/>
    <dgm:cxn modelId="{45F5CA7D-FC19-41B9-ACC0-3C24005ABA5B}" type="presOf" srcId="{47A593F1-D59A-4E2D-80AA-76BC1F117A61}" destId="{99352A39-D3B0-4CEB-9637-535F393FA495}" srcOrd="0" destOrd="0" presId="urn:microsoft.com/office/officeart/2005/8/layout/hierarchy1"/>
    <dgm:cxn modelId="{6793C05E-36A7-41AA-99FB-5585C016B2D9}" srcId="{2A5F1D72-44C2-49AE-9511-B84A6139C4B0}" destId="{41787CDD-6F04-4945-AD3E-A822AA682DA9}" srcOrd="2" destOrd="0" parTransId="{96955BA6-8ED4-4009-9184-15477CE8C098}" sibTransId="{8D8662A4-3E83-4DA8-9314-CEE88D9A13A5}"/>
    <dgm:cxn modelId="{CF494BC3-6CE9-4D31-92BD-890987870394}" type="presOf" srcId="{1BD5CFB7-D68D-4C48-AD72-34867CEFA92B}" destId="{BC2BFCF2-D9D8-45E4-9927-313466DDF590}" srcOrd="0" destOrd="0" presId="urn:microsoft.com/office/officeart/2005/8/layout/hierarchy1"/>
    <dgm:cxn modelId="{00E4458B-0B04-41A4-986B-38F8326318C4}" type="presParOf" srcId="{AFF60763-EC1C-4FD2-B33B-479626B17EC9}" destId="{2B64F860-4B73-4B1C-AF44-4DEFED6EEF98}" srcOrd="0" destOrd="0" presId="urn:microsoft.com/office/officeart/2005/8/layout/hierarchy1"/>
    <dgm:cxn modelId="{7F993088-CA6E-445E-8F65-AB5CF0643BC0}" type="presParOf" srcId="{2B64F860-4B73-4B1C-AF44-4DEFED6EEF98}" destId="{D175A47D-BEF4-483B-A15D-8EC65F459B0F}" srcOrd="0" destOrd="0" presId="urn:microsoft.com/office/officeart/2005/8/layout/hierarchy1"/>
    <dgm:cxn modelId="{B172E1BB-3CF1-4DD0-B769-E1F3374FC35E}" type="presParOf" srcId="{D175A47D-BEF4-483B-A15D-8EC65F459B0F}" destId="{32F2DE60-1EE4-4F87-9978-FD1B567ED719}" srcOrd="0" destOrd="0" presId="urn:microsoft.com/office/officeart/2005/8/layout/hierarchy1"/>
    <dgm:cxn modelId="{F2E28FA4-9C39-4F32-888E-B1FAD859919D}" type="presParOf" srcId="{D175A47D-BEF4-483B-A15D-8EC65F459B0F}" destId="{6B0AD78F-53C7-41B1-B170-0B89562B3F1E}" srcOrd="1" destOrd="0" presId="urn:microsoft.com/office/officeart/2005/8/layout/hierarchy1"/>
    <dgm:cxn modelId="{F2E89146-8A31-4C9C-BFB5-F26261652FA6}" type="presParOf" srcId="{2B64F860-4B73-4B1C-AF44-4DEFED6EEF98}" destId="{4A981E0A-B347-4FC9-B177-64CC1536FB31}" srcOrd="1" destOrd="0" presId="urn:microsoft.com/office/officeart/2005/8/layout/hierarchy1"/>
    <dgm:cxn modelId="{A3F42F64-81DD-488D-8331-844C90A815AA}" type="presParOf" srcId="{4A981E0A-B347-4FC9-B177-64CC1536FB31}" destId="{3295BE98-B46B-43C0-8966-15A385251DCC}" srcOrd="0" destOrd="0" presId="urn:microsoft.com/office/officeart/2005/8/layout/hierarchy1"/>
    <dgm:cxn modelId="{32325900-1E58-4925-80D0-7853CE852DB2}" type="presParOf" srcId="{4A981E0A-B347-4FC9-B177-64CC1536FB31}" destId="{7C48E6E3-4E9D-48FB-9F82-656E5DAAC29C}" srcOrd="1" destOrd="0" presId="urn:microsoft.com/office/officeart/2005/8/layout/hierarchy1"/>
    <dgm:cxn modelId="{2BD22D19-E8CA-4EEB-BCFA-33D226F84A45}" type="presParOf" srcId="{7C48E6E3-4E9D-48FB-9F82-656E5DAAC29C}" destId="{852495EB-21AF-4A45-943A-92F2E1E858AA}" srcOrd="0" destOrd="0" presId="urn:microsoft.com/office/officeart/2005/8/layout/hierarchy1"/>
    <dgm:cxn modelId="{1D542965-DCF0-455F-AEAA-308307C1DF59}" type="presParOf" srcId="{852495EB-21AF-4A45-943A-92F2E1E858AA}" destId="{4F62B0F4-FB6E-4DB5-A0BA-23C4A91D13B1}" srcOrd="0" destOrd="0" presId="urn:microsoft.com/office/officeart/2005/8/layout/hierarchy1"/>
    <dgm:cxn modelId="{B5963ED7-6206-48EE-BC0E-B0DD37DF826D}" type="presParOf" srcId="{852495EB-21AF-4A45-943A-92F2E1E858AA}" destId="{E3DD610A-00BF-4C1E-8D50-1F3CB7113A35}" srcOrd="1" destOrd="0" presId="urn:microsoft.com/office/officeart/2005/8/layout/hierarchy1"/>
    <dgm:cxn modelId="{F5E73123-901E-4176-B8C6-0BE72142CEF3}" type="presParOf" srcId="{7C48E6E3-4E9D-48FB-9F82-656E5DAAC29C}" destId="{7D60F973-3E3F-4DB5-91AA-0E556AAAB756}" srcOrd="1" destOrd="0" presId="urn:microsoft.com/office/officeart/2005/8/layout/hierarchy1"/>
    <dgm:cxn modelId="{F546F547-2408-4EEE-8D63-6F79BCC613BE}" type="presParOf" srcId="{4A981E0A-B347-4FC9-B177-64CC1536FB31}" destId="{97433696-FDAF-4906-9716-C649F42AC08A}" srcOrd="2" destOrd="0" presId="urn:microsoft.com/office/officeart/2005/8/layout/hierarchy1"/>
    <dgm:cxn modelId="{1F13C4DB-6BE2-432A-8944-D03EE68AF1D1}" type="presParOf" srcId="{4A981E0A-B347-4FC9-B177-64CC1536FB31}" destId="{7E250ECA-2160-46EC-97AA-025003AA9BC4}" srcOrd="3" destOrd="0" presId="urn:microsoft.com/office/officeart/2005/8/layout/hierarchy1"/>
    <dgm:cxn modelId="{F7163F9B-F9F2-4A9F-B3F3-3AD68AA3035C}" type="presParOf" srcId="{7E250ECA-2160-46EC-97AA-025003AA9BC4}" destId="{FEF2F6C8-56BE-420E-A4EC-73F1D46698F2}" srcOrd="0" destOrd="0" presId="urn:microsoft.com/office/officeart/2005/8/layout/hierarchy1"/>
    <dgm:cxn modelId="{45618127-1028-4EFF-8AD8-EEEA807AE79A}" type="presParOf" srcId="{FEF2F6C8-56BE-420E-A4EC-73F1D46698F2}" destId="{29A4DC57-4EEF-4598-89E7-AFB0767B2E2B}" srcOrd="0" destOrd="0" presId="urn:microsoft.com/office/officeart/2005/8/layout/hierarchy1"/>
    <dgm:cxn modelId="{B9D2216F-AC36-4C76-AE03-B7D5820F58AE}" type="presParOf" srcId="{FEF2F6C8-56BE-420E-A4EC-73F1D46698F2}" destId="{99352A39-D3B0-4CEB-9637-535F393FA495}" srcOrd="1" destOrd="0" presId="urn:microsoft.com/office/officeart/2005/8/layout/hierarchy1"/>
    <dgm:cxn modelId="{9183ED91-0004-45DE-9ECF-6A00C67422EB}" type="presParOf" srcId="{7E250ECA-2160-46EC-97AA-025003AA9BC4}" destId="{6921DF04-6488-4188-BB29-C4CD00B0D2ED}" srcOrd="1" destOrd="0" presId="urn:microsoft.com/office/officeart/2005/8/layout/hierarchy1"/>
    <dgm:cxn modelId="{98155FBF-3485-40EF-8382-8EC7893A5D10}" type="presParOf" srcId="{4A981E0A-B347-4FC9-B177-64CC1536FB31}" destId="{7346F7EE-21BC-44D6-A2F8-3832E2FFCF41}" srcOrd="4" destOrd="0" presId="urn:microsoft.com/office/officeart/2005/8/layout/hierarchy1"/>
    <dgm:cxn modelId="{103723B3-27D9-455B-A135-942F446D2800}" type="presParOf" srcId="{4A981E0A-B347-4FC9-B177-64CC1536FB31}" destId="{F8A50585-C9CB-4B2E-A3E9-869A5EE450EF}" srcOrd="5" destOrd="0" presId="urn:microsoft.com/office/officeart/2005/8/layout/hierarchy1"/>
    <dgm:cxn modelId="{F3F0CCC8-0EF4-471F-95FB-3D47AB86AFC2}" type="presParOf" srcId="{F8A50585-C9CB-4B2E-A3E9-869A5EE450EF}" destId="{90B5A96F-6DFB-45A8-AC53-E23D0F758174}" srcOrd="0" destOrd="0" presId="urn:microsoft.com/office/officeart/2005/8/layout/hierarchy1"/>
    <dgm:cxn modelId="{212D7DF0-11AB-4695-8C8C-EF8E5E3DDF20}" type="presParOf" srcId="{90B5A96F-6DFB-45A8-AC53-E23D0F758174}" destId="{7D86F10A-09AC-43FE-8733-7D59CA912DF3}" srcOrd="0" destOrd="0" presId="urn:microsoft.com/office/officeart/2005/8/layout/hierarchy1"/>
    <dgm:cxn modelId="{F377ACE0-E1B8-417F-930F-1644D528A18B}" type="presParOf" srcId="{90B5A96F-6DFB-45A8-AC53-E23D0F758174}" destId="{E8D75886-C70A-4FD0-9C98-C54CE0124C5F}" srcOrd="1" destOrd="0" presId="urn:microsoft.com/office/officeart/2005/8/layout/hierarchy1"/>
    <dgm:cxn modelId="{822BA998-31FB-4CF2-A238-1B68B0D7CF35}" type="presParOf" srcId="{F8A50585-C9CB-4B2E-A3E9-869A5EE450EF}" destId="{877E96EA-9F45-4969-B16E-58CB5D496920}" srcOrd="1" destOrd="0" presId="urn:microsoft.com/office/officeart/2005/8/layout/hierarchy1"/>
    <dgm:cxn modelId="{532EEA53-BA0F-4DBC-9ADB-63DF9A85D814}" type="presParOf" srcId="{4A981E0A-B347-4FC9-B177-64CC1536FB31}" destId="{DA4715FD-4E09-4E4D-8E9F-3B59A3CD1E90}" srcOrd="6" destOrd="0" presId="urn:microsoft.com/office/officeart/2005/8/layout/hierarchy1"/>
    <dgm:cxn modelId="{A4F0E5FE-FC68-4275-B1A4-84ADA09265EA}" type="presParOf" srcId="{4A981E0A-B347-4FC9-B177-64CC1536FB31}" destId="{45ABAF6D-0E0C-4F2C-AB7C-910535FE7759}" srcOrd="7" destOrd="0" presId="urn:microsoft.com/office/officeart/2005/8/layout/hierarchy1"/>
    <dgm:cxn modelId="{72A143F9-3FE9-48BB-B683-0865E12DECBB}" type="presParOf" srcId="{45ABAF6D-0E0C-4F2C-AB7C-910535FE7759}" destId="{11D0E9D8-051E-4068-8659-C47B1050EFA8}" srcOrd="0" destOrd="0" presId="urn:microsoft.com/office/officeart/2005/8/layout/hierarchy1"/>
    <dgm:cxn modelId="{97A754C8-8FF0-4A42-A98A-31FC4A2F1B01}" type="presParOf" srcId="{11D0E9D8-051E-4068-8659-C47B1050EFA8}" destId="{56079EDF-D73F-4371-B7AE-6ADF0B6BFA2A}" srcOrd="0" destOrd="0" presId="urn:microsoft.com/office/officeart/2005/8/layout/hierarchy1"/>
    <dgm:cxn modelId="{373653CF-98CA-4B5A-8EEF-088671B5D121}" type="presParOf" srcId="{11D0E9D8-051E-4068-8659-C47B1050EFA8}" destId="{BC2BFCF2-D9D8-45E4-9927-313466DDF590}" srcOrd="1" destOrd="0" presId="urn:microsoft.com/office/officeart/2005/8/layout/hierarchy1"/>
    <dgm:cxn modelId="{06EE786F-7211-4C1F-8A2D-37532972EEC6}" type="presParOf" srcId="{45ABAF6D-0E0C-4F2C-AB7C-910535FE7759}" destId="{6E9AFD5E-7C6F-4363-8E8A-E07D5FBE76A7}"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8567DC6A-A51B-4507-91CC-1644CA712B10}" type="doc">
      <dgm:prSet loTypeId="urn:microsoft.com/office/officeart/2005/8/layout/hierarchy4" loCatId="hierarchy" qsTypeId="urn:microsoft.com/office/officeart/2005/8/quickstyle/simple3" qsCatId="simple" csTypeId="urn:microsoft.com/office/officeart/2005/8/colors/colorful4" csCatId="colorful" phldr="1"/>
      <dgm:spPr/>
      <dgm:t>
        <a:bodyPr/>
        <a:lstStyle/>
        <a:p>
          <a:endParaRPr lang="en-US"/>
        </a:p>
      </dgm:t>
    </dgm:pt>
    <dgm:pt modelId="{C7EB54E8-2257-48AD-8503-FF8E0CF5CE4B}">
      <dgm:prSet phldrT="[Text]" custT="1"/>
      <dgm:spPr/>
      <dgm:t>
        <a:bodyPr/>
        <a:lstStyle/>
        <a:p>
          <a:r>
            <a:rPr lang="en-US" sz="2800" b="1" i="0" dirty="0" smtClean="0">
              <a:latin typeface="Aparajita" pitchFamily="34" charset="0"/>
              <a:cs typeface="Aparajita" pitchFamily="34" charset="0"/>
            </a:rPr>
            <a:t>SPECIAL DIRECTIONS FOR CHRONIC CASE TAKING</a:t>
          </a:r>
        </a:p>
        <a:p>
          <a:r>
            <a:rPr lang="en-US" sz="2800" b="1" i="0" dirty="0" smtClean="0">
              <a:latin typeface="Aparajita" pitchFamily="34" charset="0"/>
              <a:cs typeface="Aparajita" pitchFamily="34" charset="0"/>
            </a:rPr>
            <a:t>(94-98)</a:t>
          </a:r>
          <a:endParaRPr lang="en-US" sz="2800" b="1" i="0" dirty="0">
            <a:latin typeface="Aparajita" pitchFamily="34" charset="0"/>
            <a:cs typeface="Aparajita" pitchFamily="34" charset="0"/>
          </a:endParaRPr>
        </a:p>
      </dgm:t>
    </dgm:pt>
    <dgm:pt modelId="{86A54A34-F782-40F1-A663-67B1034690C7}" type="parTrans" cxnId="{9AC24FEE-32C9-4B24-A473-3179D6025736}">
      <dgm:prSet/>
      <dgm:spPr/>
      <dgm:t>
        <a:bodyPr/>
        <a:lstStyle/>
        <a:p>
          <a:endParaRPr lang="en-US"/>
        </a:p>
      </dgm:t>
    </dgm:pt>
    <dgm:pt modelId="{A99E2EC0-5AB9-446B-9A3F-12260027E868}" type="sibTrans" cxnId="{9AC24FEE-32C9-4B24-A473-3179D6025736}">
      <dgm:prSet/>
      <dgm:spPr/>
      <dgm:t>
        <a:bodyPr/>
        <a:lstStyle/>
        <a:p>
          <a:endParaRPr lang="en-US"/>
        </a:p>
      </dgm:t>
    </dgm:pt>
    <dgm:pt modelId="{6FBC5E15-BD5D-44FE-8AB5-C5A68071816B}">
      <dgm:prSet phldrT="[Text]" custT="1"/>
      <dgm:spPr/>
      <dgm:t>
        <a:bodyPr/>
        <a:lstStyle/>
        <a:p>
          <a:r>
            <a:rPr lang="en-US" sz="2400" b="1" dirty="0" smtClean="0"/>
            <a:t>Patient coming directly</a:t>
          </a:r>
        </a:p>
        <a:p>
          <a:r>
            <a:rPr lang="en-US" sz="2900" b="1" dirty="0" smtClean="0"/>
            <a:t>(94-97)</a:t>
          </a:r>
          <a:endParaRPr lang="en-US" sz="2900" dirty="0"/>
        </a:p>
      </dgm:t>
    </dgm:pt>
    <dgm:pt modelId="{2B7F0C44-1371-43C7-9CE4-85E4B826AB78}" type="parTrans" cxnId="{6C021F4E-D049-49AA-BA3B-CE659C0A22F2}">
      <dgm:prSet/>
      <dgm:spPr/>
      <dgm:t>
        <a:bodyPr/>
        <a:lstStyle/>
        <a:p>
          <a:endParaRPr lang="en-US"/>
        </a:p>
      </dgm:t>
    </dgm:pt>
    <dgm:pt modelId="{6BDB3DB8-0AA6-482B-827F-82CDF01BFBE1}" type="sibTrans" cxnId="{6C021F4E-D049-49AA-BA3B-CE659C0A22F2}">
      <dgm:prSet/>
      <dgm:spPr/>
      <dgm:t>
        <a:bodyPr/>
        <a:lstStyle/>
        <a:p>
          <a:endParaRPr lang="en-US"/>
        </a:p>
      </dgm:t>
    </dgm:pt>
    <dgm:pt modelId="{39B6E7D0-8DDD-4C0A-A08E-A54B34923C4A}">
      <dgm:prSet phldrT="[Text]" custT="1"/>
      <dgm:spPr/>
      <dgm:t>
        <a:bodyPr/>
        <a:lstStyle/>
        <a:p>
          <a:r>
            <a:rPr lang="en-US" sz="2400" b="1" dirty="0" smtClean="0"/>
            <a:t>Reported by others</a:t>
          </a:r>
        </a:p>
        <a:p>
          <a:r>
            <a:rPr lang="en-US" sz="2400" b="1" dirty="0" smtClean="0"/>
            <a:t>(98)</a:t>
          </a:r>
          <a:endParaRPr lang="en-US" sz="3000" b="1" dirty="0"/>
        </a:p>
      </dgm:t>
    </dgm:pt>
    <dgm:pt modelId="{AE13F9CC-9291-4C11-85A0-273F82876D84}" type="parTrans" cxnId="{A37A6C18-CF66-4A05-90A1-5B2ED3D44D06}">
      <dgm:prSet/>
      <dgm:spPr/>
      <dgm:t>
        <a:bodyPr/>
        <a:lstStyle/>
        <a:p>
          <a:endParaRPr lang="en-US"/>
        </a:p>
      </dgm:t>
    </dgm:pt>
    <dgm:pt modelId="{B40CAD07-3722-4F38-83B9-880CB02375FE}" type="sibTrans" cxnId="{A37A6C18-CF66-4A05-90A1-5B2ED3D44D06}">
      <dgm:prSet/>
      <dgm:spPr/>
      <dgm:t>
        <a:bodyPr/>
        <a:lstStyle/>
        <a:p>
          <a:endParaRPr lang="en-US"/>
        </a:p>
      </dgm:t>
    </dgm:pt>
    <dgm:pt modelId="{98F7BDD6-9B43-41A8-BB9F-E338174E7C5A}" type="pres">
      <dgm:prSet presAssocID="{8567DC6A-A51B-4507-91CC-1644CA712B10}" presName="Name0" presStyleCnt="0">
        <dgm:presLayoutVars>
          <dgm:chPref val="1"/>
          <dgm:dir/>
          <dgm:animOne val="branch"/>
          <dgm:animLvl val="lvl"/>
          <dgm:resizeHandles/>
        </dgm:presLayoutVars>
      </dgm:prSet>
      <dgm:spPr/>
      <dgm:t>
        <a:bodyPr/>
        <a:lstStyle/>
        <a:p>
          <a:endParaRPr lang="en-US"/>
        </a:p>
      </dgm:t>
    </dgm:pt>
    <dgm:pt modelId="{0A6B17CC-710A-47B3-8F7C-0D0C481708DC}" type="pres">
      <dgm:prSet presAssocID="{C7EB54E8-2257-48AD-8503-FF8E0CF5CE4B}" presName="vertOne" presStyleCnt="0"/>
      <dgm:spPr/>
    </dgm:pt>
    <dgm:pt modelId="{1AFEB42F-9A69-417C-A288-8972F3AF3068}" type="pres">
      <dgm:prSet presAssocID="{C7EB54E8-2257-48AD-8503-FF8E0CF5CE4B}" presName="txOne" presStyleLbl="node0" presStyleIdx="0" presStyleCnt="1" custLinFactNeighborX="-513">
        <dgm:presLayoutVars>
          <dgm:chPref val="3"/>
        </dgm:presLayoutVars>
      </dgm:prSet>
      <dgm:spPr/>
      <dgm:t>
        <a:bodyPr/>
        <a:lstStyle/>
        <a:p>
          <a:endParaRPr lang="en-US"/>
        </a:p>
      </dgm:t>
    </dgm:pt>
    <dgm:pt modelId="{41FDA5C6-CB96-4B91-922F-BE2A6F516A1F}" type="pres">
      <dgm:prSet presAssocID="{C7EB54E8-2257-48AD-8503-FF8E0CF5CE4B}" presName="parTransOne" presStyleCnt="0"/>
      <dgm:spPr/>
    </dgm:pt>
    <dgm:pt modelId="{549E5B81-B08E-4431-B227-082154A12BD9}" type="pres">
      <dgm:prSet presAssocID="{C7EB54E8-2257-48AD-8503-FF8E0CF5CE4B}" presName="horzOne" presStyleCnt="0"/>
      <dgm:spPr/>
    </dgm:pt>
    <dgm:pt modelId="{A3C8BEF5-D1FB-4829-ACFC-DF95939464D5}" type="pres">
      <dgm:prSet presAssocID="{6FBC5E15-BD5D-44FE-8AB5-C5A68071816B}" presName="vertTwo" presStyleCnt="0"/>
      <dgm:spPr/>
    </dgm:pt>
    <dgm:pt modelId="{683D73D9-AB0E-40CC-A884-935BDCE7BA5E}" type="pres">
      <dgm:prSet presAssocID="{6FBC5E15-BD5D-44FE-8AB5-C5A68071816B}" presName="txTwo" presStyleLbl="node2" presStyleIdx="0" presStyleCnt="2" custScaleX="77554">
        <dgm:presLayoutVars>
          <dgm:chPref val="3"/>
        </dgm:presLayoutVars>
      </dgm:prSet>
      <dgm:spPr/>
      <dgm:t>
        <a:bodyPr/>
        <a:lstStyle/>
        <a:p>
          <a:endParaRPr lang="en-US"/>
        </a:p>
      </dgm:t>
    </dgm:pt>
    <dgm:pt modelId="{368C36B3-DD97-45E4-AA12-19D142491E01}" type="pres">
      <dgm:prSet presAssocID="{6FBC5E15-BD5D-44FE-8AB5-C5A68071816B}" presName="horzTwo" presStyleCnt="0"/>
      <dgm:spPr/>
    </dgm:pt>
    <dgm:pt modelId="{F611BE1B-9E77-419F-8A3A-80CAD1332191}" type="pres">
      <dgm:prSet presAssocID="{6BDB3DB8-0AA6-482B-827F-82CDF01BFBE1}" presName="sibSpaceTwo" presStyleCnt="0"/>
      <dgm:spPr/>
    </dgm:pt>
    <dgm:pt modelId="{B96A4F62-DEBD-4E75-BDAF-23F0ADA8DDFA}" type="pres">
      <dgm:prSet presAssocID="{39B6E7D0-8DDD-4C0A-A08E-A54B34923C4A}" presName="vertTwo" presStyleCnt="0"/>
      <dgm:spPr/>
    </dgm:pt>
    <dgm:pt modelId="{83EBF7C8-34CE-4EC8-A860-26FD5B9C8C9B}" type="pres">
      <dgm:prSet presAssocID="{39B6E7D0-8DDD-4C0A-A08E-A54B34923C4A}" presName="txTwo" presStyleLbl="node2" presStyleIdx="1" presStyleCnt="2" custScaleX="77255">
        <dgm:presLayoutVars>
          <dgm:chPref val="3"/>
        </dgm:presLayoutVars>
      </dgm:prSet>
      <dgm:spPr/>
      <dgm:t>
        <a:bodyPr/>
        <a:lstStyle/>
        <a:p>
          <a:endParaRPr lang="en-US"/>
        </a:p>
      </dgm:t>
    </dgm:pt>
    <dgm:pt modelId="{347291D8-565F-48CB-9335-7F67A6407627}" type="pres">
      <dgm:prSet presAssocID="{39B6E7D0-8DDD-4C0A-A08E-A54B34923C4A}" presName="horzTwo" presStyleCnt="0"/>
      <dgm:spPr/>
    </dgm:pt>
  </dgm:ptLst>
  <dgm:cxnLst>
    <dgm:cxn modelId="{6C021F4E-D049-49AA-BA3B-CE659C0A22F2}" srcId="{C7EB54E8-2257-48AD-8503-FF8E0CF5CE4B}" destId="{6FBC5E15-BD5D-44FE-8AB5-C5A68071816B}" srcOrd="0" destOrd="0" parTransId="{2B7F0C44-1371-43C7-9CE4-85E4B826AB78}" sibTransId="{6BDB3DB8-0AA6-482B-827F-82CDF01BFBE1}"/>
    <dgm:cxn modelId="{69130ABA-8A6B-4C81-A3D5-12925D2973A5}" type="presOf" srcId="{8567DC6A-A51B-4507-91CC-1644CA712B10}" destId="{98F7BDD6-9B43-41A8-BB9F-E338174E7C5A}" srcOrd="0" destOrd="0" presId="urn:microsoft.com/office/officeart/2005/8/layout/hierarchy4"/>
    <dgm:cxn modelId="{986F883A-0B5D-4961-9C93-AFFE589E7E2F}" type="presOf" srcId="{C7EB54E8-2257-48AD-8503-FF8E0CF5CE4B}" destId="{1AFEB42F-9A69-417C-A288-8972F3AF3068}" srcOrd="0" destOrd="0" presId="urn:microsoft.com/office/officeart/2005/8/layout/hierarchy4"/>
    <dgm:cxn modelId="{5A0461D5-F3E1-4DF1-8F68-4B49C790757F}" type="presOf" srcId="{39B6E7D0-8DDD-4C0A-A08E-A54B34923C4A}" destId="{83EBF7C8-34CE-4EC8-A860-26FD5B9C8C9B}" srcOrd="0" destOrd="0" presId="urn:microsoft.com/office/officeart/2005/8/layout/hierarchy4"/>
    <dgm:cxn modelId="{A37A6C18-CF66-4A05-90A1-5B2ED3D44D06}" srcId="{C7EB54E8-2257-48AD-8503-FF8E0CF5CE4B}" destId="{39B6E7D0-8DDD-4C0A-A08E-A54B34923C4A}" srcOrd="1" destOrd="0" parTransId="{AE13F9CC-9291-4C11-85A0-273F82876D84}" sibTransId="{B40CAD07-3722-4F38-83B9-880CB02375FE}"/>
    <dgm:cxn modelId="{D311DEFC-A285-4F76-BD65-8E3E8A0F1F5F}" type="presOf" srcId="{6FBC5E15-BD5D-44FE-8AB5-C5A68071816B}" destId="{683D73D9-AB0E-40CC-A884-935BDCE7BA5E}" srcOrd="0" destOrd="0" presId="urn:microsoft.com/office/officeart/2005/8/layout/hierarchy4"/>
    <dgm:cxn modelId="{9AC24FEE-32C9-4B24-A473-3179D6025736}" srcId="{8567DC6A-A51B-4507-91CC-1644CA712B10}" destId="{C7EB54E8-2257-48AD-8503-FF8E0CF5CE4B}" srcOrd="0" destOrd="0" parTransId="{86A54A34-F782-40F1-A663-67B1034690C7}" sibTransId="{A99E2EC0-5AB9-446B-9A3F-12260027E868}"/>
    <dgm:cxn modelId="{A5B16EE0-2D54-40D5-A3C6-A7CD5F47D958}" type="presParOf" srcId="{98F7BDD6-9B43-41A8-BB9F-E338174E7C5A}" destId="{0A6B17CC-710A-47B3-8F7C-0D0C481708DC}" srcOrd="0" destOrd="0" presId="urn:microsoft.com/office/officeart/2005/8/layout/hierarchy4"/>
    <dgm:cxn modelId="{4E3FACAE-1E0D-44C9-BEB2-0DB09C611733}" type="presParOf" srcId="{0A6B17CC-710A-47B3-8F7C-0D0C481708DC}" destId="{1AFEB42F-9A69-417C-A288-8972F3AF3068}" srcOrd="0" destOrd="0" presId="urn:microsoft.com/office/officeart/2005/8/layout/hierarchy4"/>
    <dgm:cxn modelId="{2A3C88DB-4B96-487B-9C21-0A81AAAAC801}" type="presParOf" srcId="{0A6B17CC-710A-47B3-8F7C-0D0C481708DC}" destId="{41FDA5C6-CB96-4B91-922F-BE2A6F516A1F}" srcOrd="1" destOrd="0" presId="urn:microsoft.com/office/officeart/2005/8/layout/hierarchy4"/>
    <dgm:cxn modelId="{AB2D3AC2-A352-4AA3-90CC-96EDC7D1FB2C}" type="presParOf" srcId="{0A6B17CC-710A-47B3-8F7C-0D0C481708DC}" destId="{549E5B81-B08E-4431-B227-082154A12BD9}" srcOrd="2" destOrd="0" presId="urn:microsoft.com/office/officeart/2005/8/layout/hierarchy4"/>
    <dgm:cxn modelId="{E402B622-28D5-4579-AC37-DAA397AFD488}" type="presParOf" srcId="{549E5B81-B08E-4431-B227-082154A12BD9}" destId="{A3C8BEF5-D1FB-4829-ACFC-DF95939464D5}" srcOrd="0" destOrd="0" presId="urn:microsoft.com/office/officeart/2005/8/layout/hierarchy4"/>
    <dgm:cxn modelId="{73FF2C6A-D900-4516-A947-6EEBE8A5296B}" type="presParOf" srcId="{A3C8BEF5-D1FB-4829-ACFC-DF95939464D5}" destId="{683D73D9-AB0E-40CC-A884-935BDCE7BA5E}" srcOrd="0" destOrd="0" presId="urn:microsoft.com/office/officeart/2005/8/layout/hierarchy4"/>
    <dgm:cxn modelId="{C2B584A3-3F3D-4A4B-97A3-8FE55FE9F21C}" type="presParOf" srcId="{A3C8BEF5-D1FB-4829-ACFC-DF95939464D5}" destId="{368C36B3-DD97-45E4-AA12-19D142491E01}" srcOrd="1" destOrd="0" presId="urn:microsoft.com/office/officeart/2005/8/layout/hierarchy4"/>
    <dgm:cxn modelId="{5244EAF2-5827-4433-A977-A895B9182257}" type="presParOf" srcId="{549E5B81-B08E-4431-B227-082154A12BD9}" destId="{F611BE1B-9E77-419F-8A3A-80CAD1332191}" srcOrd="1" destOrd="0" presId="urn:microsoft.com/office/officeart/2005/8/layout/hierarchy4"/>
    <dgm:cxn modelId="{4959B2DC-B75F-4060-990F-07D6815A74FD}" type="presParOf" srcId="{549E5B81-B08E-4431-B227-082154A12BD9}" destId="{B96A4F62-DEBD-4E75-BDAF-23F0ADA8DDFA}" srcOrd="2" destOrd="0" presId="urn:microsoft.com/office/officeart/2005/8/layout/hierarchy4"/>
    <dgm:cxn modelId="{1E459EE3-16C3-4413-8758-79C741717EDC}" type="presParOf" srcId="{B96A4F62-DEBD-4E75-BDAF-23F0ADA8DDFA}" destId="{83EBF7C8-34CE-4EC8-A860-26FD5B9C8C9B}" srcOrd="0" destOrd="0" presId="urn:microsoft.com/office/officeart/2005/8/layout/hierarchy4"/>
    <dgm:cxn modelId="{E3E71099-A589-4ADD-86CA-72E093342F8B}" type="presParOf" srcId="{B96A4F62-DEBD-4E75-BDAF-23F0ADA8DDFA}" destId="{347291D8-565F-48CB-9335-7F67A6407627}" srcOrd="1" destOrd="0" presId="urn:microsoft.com/office/officeart/2005/8/layout/hierarchy4"/>
  </dgm:cxnLst>
  <dgm:bg/>
  <dgm:whole/>
</dgm:dataModel>
</file>

<file path=ppt/diagrams/data3.xml><?xml version="1.0" encoding="utf-8"?>
<dgm:dataModel xmlns:dgm="http://schemas.openxmlformats.org/drawingml/2006/diagram" xmlns:a="http://schemas.openxmlformats.org/drawingml/2006/main">
  <dgm:ptLst>
    <dgm:pt modelId="{19A28981-DF46-4294-90F2-8540B841FE65}" type="doc">
      <dgm:prSet loTypeId="urn:microsoft.com/office/officeart/2005/8/layout/hierarchy1" loCatId="hierarchy" qsTypeId="urn:microsoft.com/office/officeart/2005/8/quickstyle/3d4" qsCatId="3D" csTypeId="urn:microsoft.com/office/officeart/2005/8/colors/accent6_3" csCatId="accent6" phldr="1"/>
      <dgm:spPr/>
      <dgm:t>
        <a:bodyPr/>
        <a:lstStyle/>
        <a:p>
          <a:endParaRPr lang="en-US"/>
        </a:p>
      </dgm:t>
    </dgm:pt>
    <dgm:pt modelId="{AFF68459-DFE9-454A-8299-AEFEC0C03656}">
      <dgm:prSet phldrT="[Text]"/>
      <dgm:spPr/>
      <dgm:t>
        <a:bodyPr/>
        <a:lstStyle/>
        <a:p>
          <a:r>
            <a:rPr lang="en-US" sz="2000" b="1" dirty="0" smtClean="0"/>
            <a:t>Directions for Taking </a:t>
          </a:r>
        </a:p>
        <a:p>
          <a:r>
            <a:rPr lang="en-US" sz="2000" b="1" dirty="0" smtClean="0"/>
            <a:t>Up the Acute Cases (99-102</a:t>
          </a:r>
          <a:endParaRPr lang="en-US" sz="2000" dirty="0"/>
        </a:p>
      </dgm:t>
    </dgm:pt>
    <dgm:pt modelId="{AB17D5A0-FA8B-410F-87AA-7C4A4C503D83}" type="parTrans" cxnId="{01D642D6-5F6A-46FB-98F3-154E8FD10B8A}">
      <dgm:prSet/>
      <dgm:spPr/>
      <dgm:t>
        <a:bodyPr/>
        <a:lstStyle/>
        <a:p>
          <a:endParaRPr lang="en-US"/>
        </a:p>
      </dgm:t>
    </dgm:pt>
    <dgm:pt modelId="{51BD1F7F-2D27-421A-BF21-60863268AA42}" type="sibTrans" cxnId="{01D642D6-5F6A-46FB-98F3-154E8FD10B8A}">
      <dgm:prSet/>
      <dgm:spPr/>
      <dgm:t>
        <a:bodyPr/>
        <a:lstStyle/>
        <a:p>
          <a:endParaRPr lang="en-US"/>
        </a:p>
      </dgm:t>
    </dgm:pt>
    <dgm:pt modelId="{C87854B4-0084-49A3-BFA8-166394527FA9}">
      <dgm:prSet custT="1"/>
      <dgm:spPr/>
      <dgm:t>
        <a:bodyPr/>
        <a:lstStyle/>
        <a:p>
          <a:r>
            <a:rPr lang="en-US" sz="2000" b="1" dirty="0" smtClean="0"/>
            <a:t>Individual (99)</a:t>
          </a:r>
        </a:p>
      </dgm:t>
    </dgm:pt>
    <dgm:pt modelId="{332F6EB7-5A3E-4AEB-AFBC-59617F1D05FD}" type="parTrans" cxnId="{D92ED244-ABF2-4B6B-A746-23EBD3000D74}">
      <dgm:prSet/>
      <dgm:spPr/>
      <dgm:t>
        <a:bodyPr/>
        <a:lstStyle/>
        <a:p>
          <a:endParaRPr lang="en-US"/>
        </a:p>
      </dgm:t>
    </dgm:pt>
    <dgm:pt modelId="{74F0F9AA-3498-4262-B36B-DAA967FB2233}" type="sibTrans" cxnId="{D92ED244-ABF2-4B6B-A746-23EBD3000D74}">
      <dgm:prSet/>
      <dgm:spPr/>
      <dgm:t>
        <a:bodyPr/>
        <a:lstStyle/>
        <a:p>
          <a:endParaRPr lang="en-US"/>
        </a:p>
      </dgm:t>
    </dgm:pt>
    <dgm:pt modelId="{C3D1F2FD-E057-4E01-8B14-1E08CC4944D7}">
      <dgm:prSet custT="1"/>
      <dgm:spPr/>
      <dgm:t>
        <a:bodyPr/>
        <a:lstStyle/>
        <a:p>
          <a:r>
            <a:rPr lang="en-US" sz="2000" b="1" dirty="0" smtClean="0"/>
            <a:t>Sporadic And Epidemic</a:t>
          </a:r>
        </a:p>
        <a:p>
          <a:r>
            <a:rPr lang="en-US" sz="2000" b="1" dirty="0" smtClean="0"/>
            <a:t>(99-102)</a:t>
          </a:r>
          <a:endParaRPr lang="en-US" sz="1400" b="1" dirty="0"/>
        </a:p>
      </dgm:t>
    </dgm:pt>
    <dgm:pt modelId="{50599D4F-CE93-44D0-9650-4F771E1F8D7E}" type="parTrans" cxnId="{914B7889-5D27-4A55-8D30-BB0835152404}">
      <dgm:prSet/>
      <dgm:spPr/>
      <dgm:t>
        <a:bodyPr/>
        <a:lstStyle/>
        <a:p>
          <a:endParaRPr lang="en-US"/>
        </a:p>
      </dgm:t>
    </dgm:pt>
    <dgm:pt modelId="{D5242457-1838-4FD5-AE95-B8891AFEE19C}" type="sibTrans" cxnId="{914B7889-5D27-4A55-8D30-BB0835152404}">
      <dgm:prSet/>
      <dgm:spPr/>
      <dgm:t>
        <a:bodyPr/>
        <a:lstStyle/>
        <a:p>
          <a:endParaRPr lang="en-US"/>
        </a:p>
      </dgm:t>
    </dgm:pt>
    <dgm:pt modelId="{71F22604-3552-4AA4-9E25-CF2BB8CC3CA8}" type="pres">
      <dgm:prSet presAssocID="{19A28981-DF46-4294-90F2-8540B841FE65}" presName="hierChild1" presStyleCnt="0">
        <dgm:presLayoutVars>
          <dgm:chPref val="1"/>
          <dgm:dir/>
          <dgm:animOne val="branch"/>
          <dgm:animLvl val="lvl"/>
          <dgm:resizeHandles/>
        </dgm:presLayoutVars>
      </dgm:prSet>
      <dgm:spPr/>
      <dgm:t>
        <a:bodyPr/>
        <a:lstStyle/>
        <a:p>
          <a:endParaRPr lang="en-US"/>
        </a:p>
      </dgm:t>
    </dgm:pt>
    <dgm:pt modelId="{243F47D0-14C7-4DE7-BB44-D44FA6F70D03}" type="pres">
      <dgm:prSet presAssocID="{AFF68459-DFE9-454A-8299-AEFEC0C03656}" presName="hierRoot1" presStyleCnt="0"/>
      <dgm:spPr/>
    </dgm:pt>
    <dgm:pt modelId="{166630CF-5EBB-452C-8F6C-5A2E4C99EB7B}" type="pres">
      <dgm:prSet presAssocID="{AFF68459-DFE9-454A-8299-AEFEC0C03656}" presName="composite" presStyleCnt="0"/>
      <dgm:spPr/>
    </dgm:pt>
    <dgm:pt modelId="{8E49F054-8D6F-4F86-9B7C-DF1AE37E95AE}" type="pres">
      <dgm:prSet presAssocID="{AFF68459-DFE9-454A-8299-AEFEC0C03656}" presName="background" presStyleLbl="node0" presStyleIdx="0" presStyleCnt="1"/>
      <dgm:spPr/>
    </dgm:pt>
    <dgm:pt modelId="{2F647DAF-479D-4EA6-B6B0-2F32E6173320}" type="pres">
      <dgm:prSet presAssocID="{AFF68459-DFE9-454A-8299-AEFEC0C03656}" presName="text" presStyleLbl="fgAcc0" presStyleIdx="0" presStyleCnt="1" custScaleX="232430">
        <dgm:presLayoutVars>
          <dgm:chPref val="3"/>
        </dgm:presLayoutVars>
      </dgm:prSet>
      <dgm:spPr/>
      <dgm:t>
        <a:bodyPr/>
        <a:lstStyle/>
        <a:p>
          <a:endParaRPr lang="en-US"/>
        </a:p>
      </dgm:t>
    </dgm:pt>
    <dgm:pt modelId="{9B513372-F40B-4B6E-8707-07667A6FC591}" type="pres">
      <dgm:prSet presAssocID="{AFF68459-DFE9-454A-8299-AEFEC0C03656}" presName="hierChild2" presStyleCnt="0"/>
      <dgm:spPr/>
    </dgm:pt>
    <dgm:pt modelId="{DBC22C97-CED7-45A0-927F-9BCDFE899B0D}" type="pres">
      <dgm:prSet presAssocID="{332F6EB7-5A3E-4AEB-AFBC-59617F1D05FD}" presName="Name10" presStyleLbl="parChTrans1D2" presStyleIdx="0" presStyleCnt="2"/>
      <dgm:spPr/>
      <dgm:t>
        <a:bodyPr/>
        <a:lstStyle/>
        <a:p>
          <a:endParaRPr lang="en-US"/>
        </a:p>
      </dgm:t>
    </dgm:pt>
    <dgm:pt modelId="{4D5417AA-F76F-47A3-934E-4E505334722A}" type="pres">
      <dgm:prSet presAssocID="{C87854B4-0084-49A3-BFA8-166394527FA9}" presName="hierRoot2" presStyleCnt="0"/>
      <dgm:spPr/>
    </dgm:pt>
    <dgm:pt modelId="{8079F777-4D9E-44D9-9A1C-FE6BBF3A6DF8}" type="pres">
      <dgm:prSet presAssocID="{C87854B4-0084-49A3-BFA8-166394527FA9}" presName="composite2" presStyleCnt="0"/>
      <dgm:spPr/>
    </dgm:pt>
    <dgm:pt modelId="{4861309B-41DC-46D9-9E12-5FF7D3905ED0}" type="pres">
      <dgm:prSet presAssocID="{C87854B4-0084-49A3-BFA8-166394527FA9}" presName="background2" presStyleLbl="node2" presStyleIdx="0" presStyleCnt="2"/>
      <dgm:spPr/>
    </dgm:pt>
    <dgm:pt modelId="{FEA4FFE9-2CAE-4B5D-964F-4077A357746D}" type="pres">
      <dgm:prSet presAssocID="{C87854B4-0084-49A3-BFA8-166394527FA9}" presName="text2" presStyleLbl="fgAcc2" presStyleIdx="0" presStyleCnt="2" custScaleX="174443" custLinFactNeighborX="-263" custLinFactNeighborY="-1672">
        <dgm:presLayoutVars>
          <dgm:chPref val="3"/>
        </dgm:presLayoutVars>
      </dgm:prSet>
      <dgm:spPr/>
      <dgm:t>
        <a:bodyPr/>
        <a:lstStyle/>
        <a:p>
          <a:endParaRPr lang="en-US"/>
        </a:p>
      </dgm:t>
    </dgm:pt>
    <dgm:pt modelId="{D30F294B-47CA-4DA0-AC94-E65AD8AA1713}" type="pres">
      <dgm:prSet presAssocID="{C87854B4-0084-49A3-BFA8-166394527FA9}" presName="hierChild3" presStyleCnt="0"/>
      <dgm:spPr/>
    </dgm:pt>
    <dgm:pt modelId="{200C2DFF-78E5-4D1A-B779-DB5202AA01CE}" type="pres">
      <dgm:prSet presAssocID="{50599D4F-CE93-44D0-9650-4F771E1F8D7E}" presName="Name10" presStyleLbl="parChTrans1D2" presStyleIdx="1" presStyleCnt="2"/>
      <dgm:spPr/>
      <dgm:t>
        <a:bodyPr/>
        <a:lstStyle/>
        <a:p>
          <a:endParaRPr lang="en-US"/>
        </a:p>
      </dgm:t>
    </dgm:pt>
    <dgm:pt modelId="{F6F20268-4564-4372-B476-FFBC08583C06}" type="pres">
      <dgm:prSet presAssocID="{C3D1F2FD-E057-4E01-8B14-1E08CC4944D7}" presName="hierRoot2" presStyleCnt="0"/>
      <dgm:spPr/>
    </dgm:pt>
    <dgm:pt modelId="{017D308D-D5CB-4497-875D-D3AE334F4BA0}" type="pres">
      <dgm:prSet presAssocID="{C3D1F2FD-E057-4E01-8B14-1E08CC4944D7}" presName="composite2" presStyleCnt="0"/>
      <dgm:spPr/>
    </dgm:pt>
    <dgm:pt modelId="{2FE3FA5F-83A7-441E-B1A0-7130D0ADD2C9}" type="pres">
      <dgm:prSet presAssocID="{C3D1F2FD-E057-4E01-8B14-1E08CC4944D7}" presName="background2" presStyleLbl="node2" presStyleIdx="1" presStyleCnt="2"/>
      <dgm:spPr/>
    </dgm:pt>
    <dgm:pt modelId="{9ABD7F24-52C4-4665-A661-C79FB5901412}" type="pres">
      <dgm:prSet presAssocID="{C3D1F2FD-E057-4E01-8B14-1E08CC4944D7}" presName="text2" presStyleLbl="fgAcc2" presStyleIdx="1" presStyleCnt="2" custScaleX="190301" custLinFactNeighborX="-5048" custLinFactNeighborY="-1672">
        <dgm:presLayoutVars>
          <dgm:chPref val="3"/>
        </dgm:presLayoutVars>
      </dgm:prSet>
      <dgm:spPr/>
      <dgm:t>
        <a:bodyPr/>
        <a:lstStyle/>
        <a:p>
          <a:endParaRPr lang="en-US"/>
        </a:p>
      </dgm:t>
    </dgm:pt>
    <dgm:pt modelId="{6F087392-5D35-457D-A786-A3C7C09005CF}" type="pres">
      <dgm:prSet presAssocID="{C3D1F2FD-E057-4E01-8B14-1E08CC4944D7}" presName="hierChild3" presStyleCnt="0"/>
      <dgm:spPr/>
    </dgm:pt>
  </dgm:ptLst>
  <dgm:cxnLst>
    <dgm:cxn modelId="{D92ED244-ABF2-4B6B-A746-23EBD3000D74}" srcId="{AFF68459-DFE9-454A-8299-AEFEC0C03656}" destId="{C87854B4-0084-49A3-BFA8-166394527FA9}" srcOrd="0" destOrd="0" parTransId="{332F6EB7-5A3E-4AEB-AFBC-59617F1D05FD}" sibTransId="{74F0F9AA-3498-4262-B36B-DAA967FB2233}"/>
    <dgm:cxn modelId="{914B7889-5D27-4A55-8D30-BB0835152404}" srcId="{AFF68459-DFE9-454A-8299-AEFEC0C03656}" destId="{C3D1F2FD-E057-4E01-8B14-1E08CC4944D7}" srcOrd="1" destOrd="0" parTransId="{50599D4F-CE93-44D0-9650-4F771E1F8D7E}" sibTransId="{D5242457-1838-4FD5-AE95-B8891AFEE19C}"/>
    <dgm:cxn modelId="{95134853-4846-4A4A-99C0-0D514CCD0F66}" type="presOf" srcId="{AFF68459-DFE9-454A-8299-AEFEC0C03656}" destId="{2F647DAF-479D-4EA6-B6B0-2F32E6173320}" srcOrd="0" destOrd="0" presId="urn:microsoft.com/office/officeart/2005/8/layout/hierarchy1"/>
    <dgm:cxn modelId="{268710EA-B2B1-40A4-B6F3-5DE10AC673C6}" type="presOf" srcId="{19A28981-DF46-4294-90F2-8540B841FE65}" destId="{71F22604-3552-4AA4-9E25-CF2BB8CC3CA8}" srcOrd="0" destOrd="0" presId="urn:microsoft.com/office/officeart/2005/8/layout/hierarchy1"/>
    <dgm:cxn modelId="{2754E9B0-9598-4791-AAF0-C9B5D28B7073}" type="presOf" srcId="{332F6EB7-5A3E-4AEB-AFBC-59617F1D05FD}" destId="{DBC22C97-CED7-45A0-927F-9BCDFE899B0D}" srcOrd="0" destOrd="0" presId="urn:microsoft.com/office/officeart/2005/8/layout/hierarchy1"/>
    <dgm:cxn modelId="{C01EFE39-894F-4017-AB94-0424AA3EE6C7}" type="presOf" srcId="{C87854B4-0084-49A3-BFA8-166394527FA9}" destId="{FEA4FFE9-2CAE-4B5D-964F-4077A357746D}" srcOrd="0" destOrd="0" presId="urn:microsoft.com/office/officeart/2005/8/layout/hierarchy1"/>
    <dgm:cxn modelId="{173EE5F5-62C8-4529-816B-2CD43D188BDC}" type="presOf" srcId="{50599D4F-CE93-44D0-9650-4F771E1F8D7E}" destId="{200C2DFF-78E5-4D1A-B779-DB5202AA01CE}" srcOrd="0" destOrd="0" presId="urn:microsoft.com/office/officeart/2005/8/layout/hierarchy1"/>
    <dgm:cxn modelId="{01D642D6-5F6A-46FB-98F3-154E8FD10B8A}" srcId="{19A28981-DF46-4294-90F2-8540B841FE65}" destId="{AFF68459-DFE9-454A-8299-AEFEC0C03656}" srcOrd="0" destOrd="0" parTransId="{AB17D5A0-FA8B-410F-87AA-7C4A4C503D83}" sibTransId="{51BD1F7F-2D27-421A-BF21-60863268AA42}"/>
    <dgm:cxn modelId="{D6BAA54E-24BF-4FCD-B579-3B5F0402CC49}" type="presOf" srcId="{C3D1F2FD-E057-4E01-8B14-1E08CC4944D7}" destId="{9ABD7F24-52C4-4665-A661-C79FB5901412}" srcOrd="0" destOrd="0" presId="urn:microsoft.com/office/officeart/2005/8/layout/hierarchy1"/>
    <dgm:cxn modelId="{8E74475D-B4AA-4459-A4A3-98EAE8B79FB2}" type="presParOf" srcId="{71F22604-3552-4AA4-9E25-CF2BB8CC3CA8}" destId="{243F47D0-14C7-4DE7-BB44-D44FA6F70D03}" srcOrd="0" destOrd="0" presId="urn:microsoft.com/office/officeart/2005/8/layout/hierarchy1"/>
    <dgm:cxn modelId="{1EA3B4FE-B933-40A8-B3F1-5EA5521BCE68}" type="presParOf" srcId="{243F47D0-14C7-4DE7-BB44-D44FA6F70D03}" destId="{166630CF-5EBB-452C-8F6C-5A2E4C99EB7B}" srcOrd="0" destOrd="0" presId="urn:microsoft.com/office/officeart/2005/8/layout/hierarchy1"/>
    <dgm:cxn modelId="{78B7D6B7-7266-433E-90C0-D456612422DE}" type="presParOf" srcId="{166630CF-5EBB-452C-8F6C-5A2E4C99EB7B}" destId="{8E49F054-8D6F-4F86-9B7C-DF1AE37E95AE}" srcOrd="0" destOrd="0" presId="urn:microsoft.com/office/officeart/2005/8/layout/hierarchy1"/>
    <dgm:cxn modelId="{E5E7D701-B1B2-4EC2-870A-96738150DB64}" type="presParOf" srcId="{166630CF-5EBB-452C-8F6C-5A2E4C99EB7B}" destId="{2F647DAF-479D-4EA6-B6B0-2F32E6173320}" srcOrd="1" destOrd="0" presId="urn:microsoft.com/office/officeart/2005/8/layout/hierarchy1"/>
    <dgm:cxn modelId="{C901844A-67B8-4B1C-91C7-25298700679C}" type="presParOf" srcId="{243F47D0-14C7-4DE7-BB44-D44FA6F70D03}" destId="{9B513372-F40B-4B6E-8707-07667A6FC591}" srcOrd="1" destOrd="0" presId="urn:microsoft.com/office/officeart/2005/8/layout/hierarchy1"/>
    <dgm:cxn modelId="{93946D81-A3D4-4C1F-A00B-AE42F18DF2A2}" type="presParOf" srcId="{9B513372-F40B-4B6E-8707-07667A6FC591}" destId="{DBC22C97-CED7-45A0-927F-9BCDFE899B0D}" srcOrd="0" destOrd="0" presId="urn:microsoft.com/office/officeart/2005/8/layout/hierarchy1"/>
    <dgm:cxn modelId="{8E708D90-9843-409E-B80E-90DBE8E0B833}" type="presParOf" srcId="{9B513372-F40B-4B6E-8707-07667A6FC591}" destId="{4D5417AA-F76F-47A3-934E-4E505334722A}" srcOrd="1" destOrd="0" presId="urn:microsoft.com/office/officeart/2005/8/layout/hierarchy1"/>
    <dgm:cxn modelId="{E72EE0E7-DAFE-4A21-B25C-1D3E977202E7}" type="presParOf" srcId="{4D5417AA-F76F-47A3-934E-4E505334722A}" destId="{8079F777-4D9E-44D9-9A1C-FE6BBF3A6DF8}" srcOrd="0" destOrd="0" presId="urn:microsoft.com/office/officeart/2005/8/layout/hierarchy1"/>
    <dgm:cxn modelId="{7821A577-07EE-4191-BD0C-0A4665E9718B}" type="presParOf" srcId="{8079F777-4D9E-44D9-9A1C-FE6BBF3A6DF8}" destId="{4861309B-41DC-46D9-9E12-5FF7D3905ED0}" srcOrd="0" destOrd="0" presId="urn:microsoft.com/office/officeart/2005/8/layout/hierarchy1"/>
    <dgm:cxn modelId="{D63EBE44-317A-46C0-BFBA-768106AF0D5A}" type="presParOf" srcId="{8079F777-4D9E-44D9-9A1C-FE6BBF3A6DF8}" destId="{FEA4FFE9-2CAE-4B5D-964F-4077A357746D}" srcOrd="1" destOrd="0" presId="urn:microsoft.com/office/officeart/2005/8/layout/hierarchy1"/>
    <dgm:cxn modelId="{39328F6B-BE79-41BD-A4BA-1D174B3746AF}" type="presParOf" srcId="{4D5417AA-F76F-47A3-934E-4E505334722A}" destId="{D30F294B-47CA-4DA0-AC94-E65AD8AA1713}" srcOrd="1" destOrd="0" presId="urn:microsoft.com/office/officeart/2005/8/layout/hierarchy1"/>
    <dgm:cxn modelId="{74AD3A55-732A-49DC-9424-8C1AAE97B716}" type="presParOf" srcId="{9B513372-F40B-4B6E-8707-07667A6FC591}" destId="{200C2DFF-78E5-4D1A-B779-DB5202AA01CE}" srcOrd="2" destOrd="0" presId="urn:microsoft.com/office/officeart/2005/8/layout/hierarchy1"/>
    <dgm:cxn modelId="{D36B4F70-8143-4BFB-B4BC-06CB685CB165}" type="presParOf" srcId="{9B513372-F40B-4B6E-8707-07667A6FC591}" destId="{F6F20268-4564-4372-B476-FFBC08583C06}" srcOrd="3" destOrd="0" presId="urn:microsoft.com/office/officeart/2005/8/layout/hierarchy1"/>
    <dgm:cxn modelId="{1CCB89A9-3CD3-4FCC-8557-1DC5824D2161}" type="presParOf" srcId="{F6F20268-4564-4372-B476-FFBC08583C06}" destId="{017D308D-D5CB-4497-875D-D3AE334F4BA0}" srcOrd="0" destOrd="0" presId="urn:microsoft.com/office/officeart/2005/8/layout/hierarchy1"/>
    <dgm:cxn modelId="{A1D24468-E1EC-45EB-8592-B7D1B53E45D2}" type="presParOf" srcId="{017D308D-D5CB-4497-875D-D3AE334F4BA0}" destId="{2FE3FA5F-83A7-441E-B1A0-7130D0ADD2C9}" srcOrd="0" destOrd="0" presId="urn:microsoft.com/office/officeart/2005/8/layout/hierarchy1"/>
    <dgm:cxn modelId="{FDECEEC8-EF9D-47E1-B18C-EDCF47C7120B}" type="presParOf" srcId="{017D308D-D5CB-4497-875D-D3AE334F4BA0}" destId="{9ABD7F24-52C4-4665-A661-C79FB5901412}" srcOrd="1" destOrd="0" presId="urn:microsoft.com/office/officeart/2005/8/layout/hierarchy1"/>
    <dgm:cxn modelId="{6DBB965C-6919-40D3-8552-83126D699B63}" type="presParOf" srcId="{F6F20268-4564-4372-B476-FFBC08583C06}" destId="{6F087392-5D35-457D-A786-A3C7C09005CF}" srcOrd="1" destOrd="0" presId="urn:microsoft.com/office/officeart/2005/8/layout/hierarchy1"/>
  </dgm:cxnLst>
  <dgm:bg/>
  <dgm:whole/>
</dgm:dataModel>
</file>

<file path=ppt/diagrams/data4.xml><?xml version="1.0" encoding="utf-8"?>
<dgm:dataModel xmlns:dgm="http://schemas.openxmlformats.org/drawingml/2006/diagram" xmlns:a="http://schemas.openxmlformats.org/drawingml/2006/main">
  <dgm:ptLst>
    <dgm:pt modelId="{F6FAD5B1-F41D-4340-B208-4C9BB32A2DE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76C785F-632F-447B-B925-065C2D280AF6}">
      <dgm:prSet phldrT="[Text]" custT="1"/>
      <dgm:spPr>
        <a:solidFill>
          <a:schemeClr val="accent2">
            <a:lumMod val="60000"/>
            <a:lumOff val="40000"/>
          </a:schemeClr>
        </a:solidFill>
      </dgm:spPr>
      <dgm:t>
        <a:bodyPr/>
        <a:lstStyle/>
        <a:p>
          <a:r>
            <a:rPr lang="en-US" sz="4400" b="1" dirty="0" smtClean="0"/>
            <a:t>Sporadic and</a:t>
          </a:r>
        </a:p>
        <a:p>
          <a:r>
            <a:rPr lang="en-US" sz="4400" b="1" dirty="0" smtClean="0"/>
            <a:t>Epidemic (100-102)</a:t>
          </a:r>
          <a:endParaRPr lang="en-US" sz="4400" b="1" dirty="0"/>
        </a:p>
      </dgm:t>
    </dgm:pt>
    <dgm:pt modelId="{50CC824C-F002-4986-94FC-74CDF4C3ACFE}" type="parTrans" cxnId="{BDD9AF00-8147-4783-A09F-AAECA9E83017}">
      <dgm:prSet/>
      <dgm:spPr/>
      <dgm:t>
        <a:bodyPr/>
        <a:lstStyle/>
        <a:p>
          <a:endParaRPr lang="en-US"/>
        </a:p>
      </dgm:t>
    </dgm:pt>
    <dgm:pt modelId="{A11983E3-F47C-4E86-9074-9D6CCDC51060}" type="sibTrans" cxnId="{BDD9AF00-8147-4783-A09F-AAECA9E83017}">
      <dgm:prSet/>
      <dgm:spPr/>
      <dgm:t>
        <a:bodyPr/>
        <a:lstStyle/>
        <a:p>
          <a:endParaRPr lang="en-US"/>
        </a:p>
      </dgm:t>
    </dgm:pt>
    <dgm:pt modelId="{A8F59BC9-3E2A-4CF8-901B-56BE9E4867A6}">
      <dgm:prSet phldrT="[Text]" custT="1"/>
      <dgm:spPr>
        <a:solidFill>
          <a:schemeClr val="tx1">
            <a:lumMod val="95000"/>
            <a:lumOff val="5000"/>
          </a:schemeClr>
        </a:solidFill>
      </dgm:spPr>
      <dgm:t>
        <a:bodyPr/>
        <a:lstStyle/>
        <a:p>
          <a:r>
            <a:rPr lang="en-US" sz="2800" b="1" dirty="0" smtClean="0"/>
            <a:t>Consideration as an unknown one</a:t>
          </a:r>
        </a:p>
        <a:p>
          <a:r>
            <a:rPr lang="en-US" sz="2800" b="1" dirty="0" smtClean="0"/>
            <a:t>(100)</a:t>
          </a:r>
          <a:endParaRPr lang="en-US" sz="2800" b="1" dirty="0"/>
        </a:p>
      </dgm:t>
    </dgm:pt>
    <dgm:pt modelId="{5F225A26-4242-40C4-BA61-F5DEE4C873DB}" type="parTrans" cxnId="{7AD2CD6C-197A-4EE4-B882-37368743463A}">
      <dgm:prSet/>
      <dgm:spPr/>
      <dgm:t>
        <a:bodyPr/>
        <a:lstStyle/>
        <a:p>
          <a:endParaRPr lang="en-US"/>
        </a:p>
      </dgm:t>
    </dgm:pt>
    <dgm:pt modelId="{B03E54D1-4409-4ACA-8D53-885468687C0A}" type="sibTrans" cxnId="{7AD2CD6C-197A-4EE4-B882-37368743463A}">
      <dgm:prSet/>
      <dgm:spPr/>
      <dgm:t>
        <a:bodyPr/>
        <a:lstStyle/>
        <a:p>
          <a:endParaRPr lang="en-US"/>
        </a:p>
      </dgm:t>
    </dgm:pt>
    <dgm:pt modelId="{EB27C882-A74A-41BD-8C13-1B97824C3ED2}">
      <dgm:prSet phldrT="[Text]" custT="1"/>
      <dgm:spPr>
        <a:solidFill>
          <a:schemeClr val="tx1">
            <a:lumMod val="95000"/>
            <a:lumOff val="5000"/>
          </a:schemeClr>
        </a:solidFill>
      </dgm:spPr>
      <dgm:t>
        <a:bodyPr/>
        <a:lstStyle/>
        <a:p>
          <a:r>
            <a:rPr lang="en-US" sz="2800" b="1" dirty="0" smtClean="0"/>
            <a:t>Characteristic portrait be obtained</a:t>
          </a:r>
        </a:p>
        <a:p>
          <a:r>
            <a:rPr lang="en-US" sz="2800" b="1" dirty="0" smtClean="0"/>
            <a:t>(101)</a:t>
          </a:r>
          <a:endParaRPr lang="en-US" sz="3200" dirty="0"/>
        </a:p>
      </dgm:t>
    </dgm:pt>
    <dgm:pt modelId="{2A1ED20A-4A36-441F-916C-AA3D49D283C2}" type="parTrans" cxnId="{94CEC406-33A0-46DF-91FF-865C413F3428}">
      <dgm:prSet/>
      <dgm:spPr/>
      <dgm:t>
        <a:bodyPr/>
        <a:lstStyle/>
        <a:p>
          <a:endParaRPr lang="en-US"/>
        </a:p>
      </dgm:t>
    </dgm:pt>
    <dgm:pt modelId="{A15400D3-F021-4F88-BD39-078DCFF5393D}" type="sibTrans" cxnId="{94CEC406-33A0-46DF-91FF-865C413F3428}">
      <dgm:prSet/>
      <dgm:spPr/>
      <dgm:t>
        <a:bodyPr/>
        <a:lstStyle/>
        <a:p>
          <a:endParaRPr lang="en-US"/>
        </a:p>
      </dgm:t>
    </dgm:pt>
    <dgm:pt modelId="{009728D2-C8AF-472C-A625-B5B651BB421A}">
      <dgm:prSet custT="1"/>
      <dgm:spPr>
        <a:solidFill>
          <a:schemeClr val="tx1">
            <a:lumMod val="95000"/>
            <a:lumOff val="5000"/>
          </a:schemeClr>
        </a:solidFill>
      </dgm:spPr>
      <dgm:t>
        <a:bodyPr/>
        <a:lstStyle/>
        <a:p>
          <a:r>
            <a:rPr lang="en-US" sz="2000" b="1" dirty="0" smtClean="0"/>
            <a:t>Abstracts </a:t>
          </a:r>
        </a:p>
        <a:p>
          <a:r>
            <a:rPr lang="en-US" sz="2000" b="1" dirty="0" smtClean="0"/>
            <a:t>Ascertained from</a:t>
          </a:r>
        </a:p>
        <a:p>
          <a:r>
            <a:rPr lang="en-US" sz="2000" b="1" dirty="0" smtClean="0"/>
            <a:t>Several patients</a:t>
          </a:r>
        </a:p>
        <a:p>
          <a:r>
            <a:rPr lang="en-US" sz="2400" b="1" dirty="0" smtClean="0"/>
            <a:t>(102)</a:t>
          </a:r>
          <a:endParaRPr lang="en-US" sz="2400" b="1" dirty="0"/>
        </a:p>
      </dgm:t>
    </dgm:pt>
    <dgm:pt modelId="{E19A6C52-AE51-41C8-B51F-8489D8D47B07}" type="parTrans" cxnId="{7466AB3E-3CF6-4753-A42C-5E1DC07679D0}">
      <dgm:prSet/>
      <dgm:spPr/>
      <dgm:t>
        <a:bodyPr/>
        <a:lstStyle/>
        <a:p>
          <a:endParaRPr lang="en-IN"/>
        </a:p>
      </dgm:t>
    </dgm:pt>
    <dgm:pt modelId="{1FE4348F-2F79-434A-96B5-766160AB6D9D}" type="sibTrans" cxnId="{7466AB3E-3CF6-4753-A42C-5E1DC07679D0}">
      <dgm:prSet/>
      <dgm:spPr/>
      <dgm:t>
        <a:bodyPr/>
        <a:lstStyle/>
        <a:p>
          <a:endParaRPr lang="en-IN"/>
        </a:p>
      </dgm:t>
    </dgm:pt>
    <dgm:pt modelId="{ED653666-312B-459F-AD0F-D3179E70CC93}" type="pres">
      <dgm:prSet presAssocID="{F6FAD5B1-F41D-4340-B208-4C9BB32A2DEE}" presName="hierChild1" presStyleCnt="0">
        <dgm:presLayoutVars>
          <dgm:orgChart val="1"/>
          <dgm:chPref val="1"/>
          <dgm:dir/>
          <dgm:animOne val="branch"/>
          <dgm:animLvl val="lvl"/>
          <dgm:resizeHandles/>
        </dgm:presLayoutVars>
      </dgm:prSet>
      <dgm:spPr/>
      <dgm:t>
        <a:bodyPr/>
        <a:lstStyle/>
        <a:p>
          <a:endParaRPr lang="en-US"/>
        </a:p>
      </dgm:t>
    </dgm:pt>
    <dgm:pt modelId="{8220EEFF-AC18-47B2-AE49-3A2F0CD274D8}" type="pres">
      <dgm:prSet presAssocID="{176C785F-632F-447B-B925-065C2D280AF6}" presName="hierRoot1" presStyleCnt="0">
        <dgm:presLayoutVars>
          <dgm:hierBranch val="init"/>
        </dgm:presLayoutVars>
      </dgm:prSet>
      <dgm:spPr/>
    </dgm:pt>
    <dgm:pt modelId="{1E4DA6B2-5441-4A23-A986-8468B4614BF8}" type="pres">
      <dgm:prSet presAssocID="{176C785F-632F-447B-B925-065C2D280AF6}" presName="rootComposite1" presStyleCnt="0"/>
      <dgm:spPr/>
    </dgm:pt>
    <dgm:pt modelId="{C81C61CF-06D3-48DB-9739-5E98066BAABB}" type="pres">
      <dgm:prSet presAssocID="{176C785F-632F-447B-B925-065C2D280AF6}" presName="rootText1" presStyleLbl="node0" presStyleIdx="0" presStyleCnt="1" custScaleX="274280" custScaleY="151790" custLinFactY="-35802" custLinFactNeighborX="179" custLinFactNeighborY="-100000">
        <dgm:presLayoutVars>
          <dgm:chPref val="3"/>
        </dgm:presLayoutVars>
      </dgm:prSet>
      <dgm:spPr/>
      <dgm:t>
        <a:bodyPr/>
        <a:lstStyle/>
        <a:p>
          <a:endParaRPr lang="en-US"/>
        </a:p>
      </dgm:t>
    </dgm:pt>
    <dgm:pt modelId="{E230F398-0633-437D-B1E9-171D7473D41F}" type="pres">
      <dgm:prSet presAssocID="{176C785F-632F-447B-B925-065C2D280AF6}" presName="rootConnector1" presStyleLbl="node1" presStyleIdx="0" presStyleCnt="0"/>
      <dgm:spPr/>
      <dgm:t>
        <a:bodyPr/>
        <a:lstStyle/>
        <a:p>
          <a:endParaRPr lang="en-US"/>
        </a:p>
      </dgm:t>
    </dgm:pt>
    <dgm:pt modelId="{5398B07F-7EF1-4BC1-87FC-DB2510B99C51}" type="pres">
      <dgm:prSet presAssocID="{176C785F-632F-447B-B925-065C2D280AF6}" presName="hierChild2" presStyleCnt="0"/>
      <dgm:spPr/>
    </dgm:pt>
    <dgm:pt modelId="{73F61000-4835-4909-909A-D049212FCF08}" type="pres">
      <dgm:prSet presAssocID="{5F225A26-4242-40C4-BA61-F5DEE4C873DB}" presName="Name37" presStyleLbl="parChTrans1D2" presStyleIdx="0" presStyleCnt="3"/>
      <dgm:spPr/>
      <dgm:t>
        <a:bodyPr/>
        <a:lstStyle/>
        <a:p>
          <a:endParaRPr lang="en-US"/>
        </a:p>
      </dgm:t>
    </dgm:pt>
    <dgm:pt modelId="{81DF7158-7854-4085-B2CF-17C3FF5AA23F}" type="pres">
      <dgm:prSet presAssocID="{A8F59BC9-3E2A-4CF8-901B-56BE9E4867A6}" presName="hierRoot2" presStyleCnt="0">
        <dgm:presLayoutVars>
          <dgm:hierBranch val="init"/>
        </dgm:presLayoutVars>
      </dgm:prSet>
      <dgm:spPr/>
    </dgm:pt>
    <dgm:pt modelId="{147DE06B-0AF3-41B0-AB32-37C9BA144C2C}" type="pres">
      <dgm:prSet presAssocID="{A8F59BC9-3E2A-4CF8-901B-56BE9E4867A6}" presName="rootComposite" presStyleCnt="0"/>
      <dgm:spPr/>
    </dgm:pt>
    <dgm:pt modelId="{892034D9-F7C1-4E32-AE2F-696BE5760727}" type="pres">
      <dgm:prSet presAssocID="{A8F59BC9-3E2A-4CF8-901B-56BE9E4867A6}" presName="rootText" presStyleLbl="node2" presStyleIdx="0" presStyleCnt="3" custScaleX="130096" custScaleY="297949">
        <dgm:presLayoutVars>
          <dgm:chPref val="3"/>
        </dgm:presLayoutVars>
      </dgm:prSet>
      <dgm:spPr/>
      <dgm:t>
        <a:bodyPr/>
        <a:lstStyle/>
        <a:p>
          <a:endParaRPr lang="en-US"/>
        </a:p>
      </dgm:t>
    </dgm:pt>
    <dgm:pt modelId="{7FB4A1A8-B72E-4527-9DDE-D5732F420214}" type="pres">
      <dgm:prSet presAssocID="{A8F59BC9-3E2A-4CF8-901B-56BE9E4867A6}" presName="rootConnector" presStyleLbl="node2" presStyleIdx="0" presStyleCnt="3"/>
      <dgm:spPr/>
      <dgm:t>
        <a:bodyPr/>
        <a:lstStyle/>
        <a:p>
          <a:endParaRPr lang="en-US"/>
        </a:p>
      </dgm:t>
    </dgm:pt>
    <dgm:pt modelId="{694548D6-403A-49BA-A7BC-4ABB61CE28E9}" type="pres">
      <dgm:prSet presAssocID="{A8F59BC9-3E2A-4CF8-901B-56BE9E4867A6}" presName="hierChild4" presStyleCnt="0"/>
      <dgm:spPr/>
    </dgm:pt>
    <dgm:pt modelId="{9CBA71BC-4A4E-4EB9-AD93-D1F67202FFCA}" type="pres">
      <dgm:prSet presAssocID="{A8F59BC9-3E2A-4CF8-901B-56BE9E4867A6}" presName="hierChild5" presStyleCnt="0"/>
      <dgm:spPr/>
    </dgm:pt>
    <dgm:pt modelId="{B2A110DB-7C26-414A-B0AE-27D852F0B007}" type="pres">
      <dgm:prSet presAssocID="{2A1ED20A-4A36-441F-916C-AA3D49D283C2}" presName="Name37" presStyleLbl="parChTrans1D2" presStyleIdx="1" presStyleCnt="3"/>
      <dgm:spPr/>
      <dgm:t>
        <a:bodyPr/>
        <a:lstStyle/>
        <a:p>
          <a:endParaRPr lang="en-US"/>
        </a:p>
      </dgm:t>
    </dgm:pt>
    <dgm:pt modelId="{9914F198-D870-4655-95E3-305116823A34}" type="pres">
      <dgm:prSet presAssocID="{EB27C882-A74A-41BD-8C13-1B97824C3ED2}" presName="hierRoot2" presStyleCnt="0">
        <dgm:presLayoutVars>
          <dgm:hierBranch val="init"/>
        </dgm:presLayoutVars>
      </dgm:prSet>
      <dgm:spPr/>
    </dgm:pt>
    <dgm:pt modelId="{7F7A62FF-B038-4EF6-B7F8-34827FB316BB}" type="pres">
      <dgm:prSet presAssocID="{EB27C882-A74A-41BD-8C13-1B97824C3ED2}" presName="rootComposite" presStyleCnt="0"/>
      <dgm:spPr/>
    </dgm:pt>
    <dgm:pt modelId="{910F78A4-3769-4577-B80F-98176D876F79}" type="pres">
      <dgm:prSet presAssocID="{EB27C882-A74A-41BD-8C13-1B97824C3ED2}" presName="rootText" presStyleLbl="node2" presStyleIdx="1" presStyleCnt="3" custScaleX="134240" custScaleY="297949" custLinFactNeighborX="50" custLinFactNeighborY="568">
        <dgm:presLayoutVars>
          <dgm:chPref val="3"/>
        </dgm:presLayoutVars>
      </dgm:prSet>
      <dgm:spPr/>
      <dgm:t>
        <a:bodyPr/>
        <a:lstStyle/>
        <a:p>
          <a:endParaRPr lang="en-US"/>
        </a:p>
      </dgm:t>
    </dgm:pt>
    <dgm:pt modelId="{B96C5FA8-437F-466B-825C-D368EB12E445}" type="pres">
      <dgm:prSet presAssocID="{EB27C882-A74A-41BD-8C13-1B97824C3ED2}" presName="rootConnector" presStyleLbl="node2" presStyleIdx="1" presStyleCnt="3"/>
      <dgm:spPr/>
      <dgm:t>
        <a:bodyPr/>
        <a:lstStyle/>
        <a:p>
          <a:endParaRPr lang="en-US"/>
        </a:p>
      </dgm:t>
    </dgm:pt>
    <dgm:pt modelId="{8BBBD7AA-D67E-4CF4-9983-7E61B0E15906}" type="pres">
      <dgm:prSet presAssocID="{EB27C882-A74A-41BD-8C13-1B97824C3ED2}" presName="hierChild4" presStyleCnt="0"/>
      <dgm:spPr/>
    </dgm:pt>
    <dgm:pt modelId="{BA71D5AB-4653-4EFD-8D97-41EEEB58751A}" type="pres">
      <dgm:prSet presAssocID="{EB27C882-A74A-41BD-8C13-1B97824C3ED2}" presName="hierChild5" presStyleCnt="0"/>
      <dgm:spPr/>
    </dgm:pt>
    <dgm:pt modelId="{AD07E8E8-7F88-42E4-84B6-765EE42A06F1}" type="pres">
      <dgm:prSet presAssocID="{E19A6C52-AE51-41C8-B51F-8489D8D47B07}" presName="Name37" presStyleLbl="parChTrans1D2" presStyleIdx="2" presStyleCnt="3"/>
      <dgm:spPr/>
      <dgm:t>
        <a:bodyPr/>
        <a:lstStyle/>
        <a:p>
          <a:endParaRPr lang="en-US"/>
        </a:p>
      </dgm:t>
    </dgm:pt>
    <dgm:pt modelId="{38AA2477-EF09-482C-8918-BD46D0335853}" type="pres">
      <dgm:prSet presAssocID="{009728D2-C8AF-472C-A625-B5B651BB421A}" presName="hierRoot2" presStyleCnt="0">
        <dgm:presLayoutVars>
          <dgm:hierBranch val="init"/>
        </dgm:presLayoutVars>
      </dgm:prSet>
      <dgm:spPr/>
    </dgm:pt>
    <dgm:pt modelId="{34BE4C8F-2AE2-4061-A78C-22681C3A63CB}" type="pres">
      <dgm:prSet presAssocID="{009728D2-C8AF-472C-A625-B5B651BB421A}" presName="rootComposite" presStyleCnt="0"/>
      <dgm:spPr/>
    </dgm:pt>
    <dgm:pt modelId="{B4DF0E15-7C4D-4154-B22B-9711D66EEB68}" type="pres">
      <dgm:prSet presAssocID="{009728D2-C8AF-472C-A625-B5B651BB421A}" presName="rootText" presStyleLbl="node2" presStyleIdx="2" presStyleCnt="3" custScaleY="296757" custLinFactNeighborX="107" custLinFactNeighborY="7">
        <dgm:presLayoutVars>
          <dgm:chPref val="3"/>
        </dgm:presLayoutVars>
      </dgm:prSet>
      <dgm:spPr/>
      <dgm:t>
        <a:bodyPr/>
        <a:lstStyle/>
        <a:p>
          <a:endParaRPr lang="en-US"/>
        </a:p>
      </dgm:t>
    </dgm:pt>
    <dgm:pt modelId="{118AE6F5-7FBC-482D-AF5C-6BD1FA02E080}" type="pres">
      <dgm:prSet presAssocID="{009728D2-C8AF-472C-A625-B5B651BB421A}" presName="rootConnector" presStyleLbl="node2" presStyleIdx="2" presStyleCnt="3"/>
      <dgm:spPr/>
      <dgm:t>
        <a:bodyPr/>
        <a:lstStyle/>
        <a:p>
          <a:endParaRPr lang="en-US"/>
        </a:p>
      </dgm:t>
    </dgm:pt>
    <dgm:pt modelId="{29496F82-6CF2-4379-BDDC-842A560DEE0E}" type="pres">
      <dgm:prSet presAssocID="{009728D2-C8AF-472C-A625-B5B651BB421A}" presName="hierChild4" presStyleCnt="0"/>
      <dgm:spPr/>
    </dgm:pt>
    <dgm:pt modelId="{68DFBB92-D66B-4181-82E2-35BD80127332}" type="pres">
      <dgm:prSet presAssocID="{009728D2-C8AF-472C-A625-B5B651BB421A}" presName="hierChild5" presStyleCnt="0"/>
      <dgm:spPr/>
    </dgm:pt>
    <dgm:pt modelId="{7FAC6ABC-FF6F-4D81-B5A9-74DAAF54FBB3}" type="pres">
      <dgm:prSet presAssocID="{176C785F-632F-447B-B925-065C2D280AF6}" presName="hierChild3" presStyleCnt="0"/>
      <dgm:spPr/>
    </dgm:pt>
  </dgm:ptLst>
  <dgm:cxnLst>
    <dgm:cxn modelId="{173050E1-9892-477B-A665-C918D4CF5375}" type="presOf" srcId="{A8F59BC9-3E2A-4CF8-901B-56BE9E4867A6}" destId="{892034D9-F7C1-4E32-AE2F-696BE5760727}" srcOrd="0" destOrd="0" presId="urn:microsoft.com/office/officeart/2005/8/layout/orgChart1"/>
    <dgm:cxn modelId="{8C300B6A-C162-4AFE-AD87-62E6C4007835}" type="presOf" srcId="{009728D2-C8AF-472C-A625-B5B651BB421A}" destId="{B4DF0E15-7C4D-4154-B22B-9711D66EEB68}" srcOrd="0" destOrd="0" presId="urn:microsoft.com/office/officeart/2005/8/layout/orgChart1"/>
    <dgm:cxn modelId="{77F7766C-7DCD-41C7-B3B7-25E114139CEA}" type="presOf" srcId="{F6FAD5B1-F41D-4340-B208-4C9BB32A2DEE}" destId="{ED653666-312B-459F-AD0F-D3179E70CC93}" srcOrd="0" destOrd="0" presId="urn:microsoft.com/office/officeart/2005/8/layout/orgChart1"/>
    <dgm:cxn modelId="{6875883F-672C-4E8C-84A4-261040D18742}" type="presOf" srcId="{2A1ED20A-4A36-441F-916C-AA3D49D283C2}" destId="{B2A110DB-7C26-414A-B0AE-27D852F0B007}" srcOrd="0" destOrd="0" presId="urn:microsoft.com/office/officeart/2005/8/layout/orgChart1"/>
    <dgm:cxn modelId="{76C59D4B-6B15-4260-8AA9-8113776B92D9}" type="presOf" srcId="{176C785F-632F-447B-B925-065C2D280AF6}" destId="{C81C61CF-06D3-48DB-9739-5E98066BAABB}" srcOrd="0" destOrd="0" presId="urn:microsoft.com/office/officeart/2005/8/layout/orgChart1"/>
    <dgm:cxn modelId="{2A908B73-8C3A-46BB-94C6-4F7369F9E300}" type="presOf" srcId="{EB27C882-A74A-41BD-8C13-1B97824C3ED2}" destId="{910F78A4-3769-4577-B80F-98176D876F79}" srcOrd="0" destOrd="0" presId="urn:microsoft.com/office/officeart/2005/8/layout/orgChart1"/>
    <dgm:cxn modelId="{7466AB3E-3CF6-4753-A42C-5E1DC07679D0}" srcId="{176C785F-632F-447B-B925-065C2D280AF6}" destId="{009728D2-C8AF-472C-A625-B5B651BB421A}" srcOrd="2" destOrd="0" parTransId="{E19A6C52-AE51-41C8-B51F-8489D8D47B07}" sibTransId="{1FE4348F-2F79-434A-96B5-766160AB6D9D}"/>
    <dgm:cxn modelId="{1CC118F5-F43E-48D3-93B0-E93EAAFC49ED}" type="presOf" srcId="{A8F59BC9-3E2A-4CF8-901B-56BE9E4867A6}" destId="{7FB4A1A8-B72E-4527-9DDE-D5732F420214}" srcOrd="1" destOrd="0" presId="urn:microsoft.com/office/officeart/2005/8/layout/orgChart1"/>
    <dgm:cxn modelId="{7AD2CD6C-197A-4EE4-B882-37368743463A}" srcId="{176C785F-632F-447B-B925-065C2D280AF6}" destId="{A8F59BC9-3E2A-4CF8-901B-56BE9E4867A6}" srcOrd="0" destOrd="0" parTransId="{5F225A26-4242-40C4-BA61-F5DEE4C873DB}" sibTransId="{B03E54D1-4409-4ACA-8D53-885468687C0A}"/>
    <dgm:cxn modelId="{5DE33857-FBFA-4909-8462-BF7BBB6B9575}" type="presOf" srcId="{176C785F-632F-447B-B925-065C2D280AF6}" destId="{E230F398-0633-437D-B1E9-171D7473D41F}" srcOrd="1" destOrd="0" presId="urn:microsoft.com/office/officeart/2005/8/layout/orgChart1"/>
    <dgm:cxn modelId="{BDD9AF00-8147-4783-A09F-AAECA9E83017}" srcId="{F6FAD5B1-F41D-4340-B208-4C9BB32A2DEE}" destId="{176C785F-632F-447B-B925-065C2D280AF6}" srcOrd="0" destOrd="0" parTransId="{50CC824C-F002-4986-94FC-74CDF4C3ACFE}" sibTransId="{A11983E3-F47C-4E86-9074-9D6CCDC51060}"/>
    <dgm:cxn modelId="{98413C1C-8A86-4B45-9829-172EAE49CB0E}" type="presOf" srcId="{009728D2-C8AF-472C-A625-B5B651BB421A}" destId="{118AE6F5-7FBC-482D-AF5C-6BD1FA02E080}" srcOrd="1" destOrd="0" presId="urn:microsoft.com/office/officeart/2005/8/layout/orgChart1"/>
    <dgm:cxn modelId="{135F61CC-4092-4A03-97D7-A31A0669C113}" type="presOf" srcId="{5F225A26-4242-40C4-BA61-F5DEE4C873DB}" destId="{73F61000-4835-4909-909A-D049212FCF08}" srcOrd="0" destOrd="0" presId="urn:microsoft.com/office/officeart/2005/8/layout/orgChart1"/>
    <dgm:cxn modelId="{239BF4D4-83E3-4037-8EA6-17C4FE5C8C58}" type="presOf" srcId="{EB27C882-A74A-41BD-8C13-1B97824C3ED2}" destId="{B96C5FA8-437F-466B-825C-D368EB12E445}" srcOrd="1" destOrd="0" presId="urn:microsoft.com/office/officeart/2005/8/layout/orgChart1"/>
    <dgm:cxn modelId="{94CEC406-33A0-46DF-91FF-865C413F3428}" srcId="{176C785F-632F-447B-B925-065C2D280AF6}" destId="{EB27C882-A74A-41BD-8C13-1B97824C3ED2}" srcOrd="1" destOrd="0" parTransId="{2A1ED20A-4A36-441F-916C-AA3D49D283C2}" sibTransId="{A15400D3-F021-4F88-BD39-078DCFF5393D}"/>
    <dgm:cxn modelId="{BADA4A21-1193-49A3-827F-9F9C57E60353}" type="presOf" srcId="{E19A6C52-AE51-41C8-B51F-8489D8D47B07}" destId="{AD07E8E8-7F88-42E4-84B6-765EE42A06F1}" srcOrd="0" destOrd="0" presId="urn:microsoft.com/office/officeart/2005/8/layout/orgChart1"/>
    <dgm:cxn modelId="{6F9E6C28-1EB1-4936-ADC3-43BC531C2070}" type="presParOf" srcId="{ED653666-312B-459F-AD0F-D3179E70CC93}" destId="{8220EEFF-AC18-47B2-AE49-3A2F0CD274D8}" srcOrd="0" destOrd="0" presId="urn:microsoft.com/office/officeart/2005/8/layout/orgChart1"/>
    <dgm:cxn modelId="{8116FF2B-13F2-4051-B68E-AD878C7BA3D4}" type="presParOf" srcId="{8220EEFF-AC18-47B2-AE49-3A2F0CD274D8}" destId="{1E4DA6B2-5441-4A23-A986-8468B4614BF8}" srcOrd="0" destOrd="0" presId="urn:microsoft.com/office/officeart/2005/8/layout/orgChart1"/>
    <dgm:cxn modelId="{B0DC5EE9-EC5E-4AA3-A6EB-3FF46A594F42}" type="presParOf" srcId="{1E4DA6B2-5441-4A23-A986-8468B4614BF8}" destId="{C81C61CF-06D3-48DB-9739-5E98066BAABB}" srcOrd="0" destOrd="0" presId="urn:microsoft.com/office/officeart/2005/8/layout/orgChart1"/>
    <dgm:cxn modelId="{EDD46573-6311-4E5C-8DDA-530D7527F4EA}" type="presParOf" srcId="{1E4DA6B2-5441-4A23-A986-8468B4614BF8}" destId="{E230F398-0633-437D-B1E9-171D7473D41F}" srcOrd="1" destOrd="0" presId="urn:microsoft.com/office/officeart/2005/8/layout/orgChart1"/>
    <dgm:cxn modelId="{890231F1-51F0-4A26-B41B-7953DC99AC82}" type="presParOf" srcId="{8220EEFF-AC18-47B2-AE49-3A2F0CD274D8}" destId="{5398B07F-7EF1-4BC1-87FC-DB2510B99C51}" srcOrd="1" destOrd="0" presId="urn:microsoft.com/office/officeart/2005/8/layout/orgChart1"/>
    <dgm:cxn modelId="{9F8BE8CB-F40E-42A4-99A5-7F2341BDE649}" type="presParOf" srcId="{5398B07F-7EF1-4BC1-87FC-DB2510B99C51}" destId="{73F61000-4835-4909-909A-D049212FCF08}" srcOrd="0" destOrd="0" presId="urn:microsoft.com/office/officeart/2005/8/layout/orgChart1"/>
    <dgm:cxn modelId="{6BFA6841-7146-4B60-89A9-C79CFB0A2616}" type="presParOf" srcId="{5398B07F-7EF1-4BC1-87FC-DB2510B99C51}" destId="{81DF7158-7854-4085-B2CF-17C3FF5AA23F}" srcOrd="1" destOrd="0" presId="urn:microsoft.com/office/officeart/2005/8/layout/orgChart1"/>
    <dgm:cxn modelId="{34DADD49-8CF7-47FB-BE4B-CE8BD3A1130B}" type="presParOf" srcId="{81DF7158-7854-4085-B2CF-17C3FF5AA23F}" destId="{147DE06B-0AF3-41B0-AB32-37C9BA144C2C}" srcOrd="0" destOrd="0" presId="urn:microsoft.com/office/officeart/2005/8/layout/orgChart1"/>
    <dgm:cxn modelId="{E1026D17-897D-4D29-A2DF-77EF2A301664}" type="presParOf" srcId="{147DE06B-0AF3-41B0-AB32-37C9BA144C2C}" destId="{892034D9-F7C1-4E32-AE2F-696BE5760727}" srcOrd="0" destOrd="0" presId="urn:microsoft.com/office/officeart/2005/8/layout/orgChart1"/>
    <dgm:cxn modelId="{9D2F94B7-1383-42BD-919A-418964446BF9}" type="presParOf" srcId="{147DE06B-0AF3-41B0-AB32-37C9BA144C2C}" destId="{7FB4A1A8-B72E-4527-9DDE-D5732F420214}" srcOrd="1" destOrd="0" presId="urn:microsoft.com/office/officeart/2005/8/layout/orgChart1"/>
    <dgm:cxn modelId="{D6DF29CC-FFBB-41A7-9628-8D4889BD3759}" type="presParOf" srcId="{81DF7158-7854-4085-B2CF-17C3FF5AA23F}" destId="{694548D6-403A-49BA-A7BC-4ABB61CE28E9}" srcOrd="1" destOrd="0" presId="urn:microsoft.com/office/officeart/2005/8/layout/orgChart1"/>
    <dgm:cxn modelId="{BACD4F3D-0A1C-4A9D-B7DD-1585F2CA56A3}" type="presParOf" srcId="{81DF7158-7854-4085-B2CF-17C3FF5AA23F}" destId="{9CBA71BC-4A4E-4EB9-AD93-D1F67202FFCA}" srcOrd="2" destOrd="0" presId="urn:microsoft.com/office/officeart/2005/8/layout/orgChart1"/>
    <dgm:cxn modelId="{5A4C2AA3-FCEB-478E-B2C3-87CA97732F61}" type="presParOf" srcId="{5398B07F-7EF1-4BC1-87FC-DB2510B99C51}" destId="{B2A110DB-7C26-414A-B0AE-27D852F0B007}" srcOrd="2" destOrd="0" presId="urn:microsoft.com/office/officeart/2005/8/layout/orgChart1"/>
    <dgm:cxn modelId="{EB6386D9-99A9-4142-8AD4-2B368C6E16A9}" type="presParOf" srcId="{5398B07F-7EF1-4BC1-87FC-DB2510B99C51}" destId="{9914F198-D870-4655-95E3-305116823A34}" srcOrd="3" destOrd="0" presId="urn:microsoft.com/office/officeart/2005/8/layout/orgChart1"/>
    <dgm:cxn modelId="{5488F71A-D563-4551-8B8D-4F9083E0BCA4}" type="presParOf" srcId="{9914F198-D870-4655-95E3-305116823A34}" destId="{7F7A62FF-B038-4EF6-B7F8-34827FB316BB}" srcOrd="0" destOrd="0" presId="urn:microsoft.com/office/officeart/2005/8/layout/orgChart1"/>
    <dgm:cxn modelId="{15274350-C85F-4389-9238-75495CB7FB70}" type="presParOf" srcId="{7F7A62FF-B038-4EF6-B7F8-34827FB316BB}" destId="{910F78A4-3769-4577-B80F-98176D876F79}" srcOrd="0" destOrd="0" presId="urn:microsoft.com/office/officeart/2005/8/layout/orgChart1"/>
    <dgm:cxn modelId="{08F14E3D-44D6-4AA7-AAD8-D88F2FBAC2B5}" type="presParOf" srcId="{7F7A62FF-B038-4EF6-B7F8-34827FB316BB}" destId="{B96C5FA8-437F-466B-825C-D368EB12E445}" srcOrd="1" destOrd="0" presId="urn:microsoft.com/office/officeart/2005/8/layout/orgChart1"/>
    <dgm:cxn modelId="{7629AF3F-6EC8-4A5B-A399-7F02B9CAC951}" type="presParOf" srcId="{9914F198-D870-4655-95E3-305116823A34}" destId="{8BBBD7AA-D67E-4CF4-9983-7E61B0E15906}" srcOrd="1" destOrd="0" presId="urn:microsoft.com/office/officeart/2005/8/layout/orgChart1"/>
    <dgm:cxn modelId="{9251DDC5-10E7-43EA-AA39-A0901B55F93D}" type="presParOf" srcId="{9914F198-D870-4655-95E3-305116823A34}" destId="{BA71D5AB-4653-4EFD-8D97-41EEEB58751A}" srcOrd="2" destOrd="0" presId="urn:microsoft.com/office/officeart/2005/8/layout/orgChart1"/>
    <dgm:cxn modelId="{0160CA90-8BAB-486F-B5F5-406074C9F7E5}" type="presParOf" srcId="{5398B07F-7EF1-4BC1-87FC-DB2510B99C51}" destId="{AD07E8E8-7F88-42E4-84B6-765EE42A06F1}" srcOrd="4" destOrd="0" presId="urn:microsoft.com/office/officeart/2005/8/layout/orgChart1"/>
    <dgm:cxn modelId="{AA9DF8DC-789E-4CA9-B4B6-D29BDFB179B4}" type="presParOf" srcId="{5398B07F-7EF1-4BC1-87FC-DB2510B99C51}" destId="{38AA2477-EF09-482C-8918-BD46D0335853}" srcOrd="5" destOrd="0" presId="urn:microsoft.com/office/officeart/2005/8/layout/orgChart1"/>
    <dgm:cxn modelId="{ED2CDE61-4EF7-42C9-9E62-25CA6E6092E4}" type="presParOf" srcId="{38AA2477-EF09-482C-8918-BD46D0335853}" destId="{34BE4C8F-2AE2-4061-A78C-22681C3A63CB}" srcOrd="0" destOrd="0" presId="urn:microsoft.com/office/officeart/2005/8/layout/orgChart1"/>
    <dgm:cxn modelId="{5EA94BC1-AD34-42E2-B2AD-9879C6AF45BC}" type="presParOf" srcId="{34BE4C8F-2AE2-4061-A78C-22681C3A63CB}" destId="{B4DF0E15-7C4D-4154-B22B-9711D66EEB68}" srcOrd="0" destOrd="0" presId="urn:microsoft.com/office/officeart/2005/8/layout/orgChart1"/>
    <dgm:cxn modelId="{98201BB2-246B-494F-88DC-065D733C6187}" type="presParOf" srcId="{34BE4C8F-2AE2-4061-A78C-22681C3A63CB}" destId="{118AE6F5-7FBC-482D-AF5C-6BD1FA02E080}" srcOrd="1" destOrd="0" presId="urn:microsoft.com/office/officeart/2005/8/layout/orgChart1"/>
    <dgm:cxn modelId="{A0A33614-7CB8-45AD-B70C-ED8B748A3EB2}" type="presParOf" srcId="{38AA2477-EF09-482C-8918-BD46D0335853}" destId="{29496F82-6CF2-4379-BDDC-842A560DEE0E}" srcOrd="1" destOrd="0" presId="urn:microsoft.com/office/officeart/2005/8/layout/orgChart1"/>
    <dgm:cxn modelId="{205D4F03-E05D-46FA-A2B5-9B4CB4AFA933}" type="presParOf" srcId="{38AA2477-EF09-482C-8918-BD46D0335853}" destId="{68DFBB92-D66B-4181-82E2-35BD80127332}" srcOrd="2" destOrd="0" presId="urn:microsoft.com/office/officeart/2005/8/layout/orgChart1"/>
    <dgm:cxn modelId="{8BAE5203-7822-44E4-830F-129E28101715}" type="presParOf" srcId="{8220EEFF-AC18-47B2-AE49-3A2F0CD274D8}" destId="{7FAC6ABC-FF6F-4D81-B5A9-74DAAF54FBB3}"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1AA3D75E-F59A-47FE-9F07-C117F28D788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95A45B2-1AEE-438C-8EAA-A808A7695B45}">
      <dgm:prSet phldrT="[Text]"/>
      <dgm:spPr>
        <a:solidFill>
          <a:srgbClr val="00B0F0"/>
        </a:solidFill>
      </dgm:spPr>
      <dgm:t>
        <a:bodyPr/>
        <a:lstStyle/>
        <a:p>
          <a:r>
            <a:rPr lang="en-US" b="1" dirty="0" smtClean="0">
              <a:solidFill>
                <a:schemeClr val="bg2">
                  <a:lumMod val="10000"/>
                </a:schemeClr>
              </a:solidFill>
              <a:latin typeface="Aharoni" pitchFamily="2" charset="-79"/>
              <a:cs typeface="Aharoni" pitchFamily="2" charset="-79"/>
            </a:rPr>
            <a:t>NEXT DUTY OF THE PHYSICIAN</a:t>
          </a:r>
        </a:p>
        <a:p>
          <a:r>
            <a:rPr lang="en-US" b="1" dirty="0" smtClean="0">
              <a:solidFill>
                <a:schemeClr val="bg2">
                  <a:lumMod val="10000"/>
                </a:schemeClr>
              </a:solidFill>
              <a:latin typeface="Aharoni" pitchFamily="2" charset="-79"/>
              <a:cs typeface="Aharoni" pitchFamily="2" charset="-79"/>
            </a:rPr>
            <a:t>(103-104)</a:t>
          </a:r>
          <a:endParaRPr lang="en-US" b="1" dirty="0">
            <a:solidFill>
              <a:schemeClr val="bg2">
                <a:lumMod val="10000"/>
              </a:schemeClr>
            </a:solidFill>
            <a:latin typeface="Aharoni" pitchFamily="2" charset="-79"/>
            <a:cs typeface="Aharoni" pitchFamily="2" charset="-79"/>
          </a:endParaRPr>
        </a:p>
      </dgm:t>
    </dgm:pt>
    <dgm:pt modelId="{F8D38128-0B56-4CB8-8EB3-180747098725}" type="parTrans" cxnId="{E48EBEC7-B0B7-40CF-AA7E-9AE9AB244101}">
      <dgm:prSet/>
      <dgm:spPr/>
      <dgm:t>
        <a:bodyPr/>
        <a:lstStyle/>
        <a:p>
          <a:endParaRPr lang="en-US"/>
        </a:p>
      </dgm:t>
    </dgm:pt>
    <dgm:pt modelId="{74957430-91FD-4EB4-9BA9-4E535E07A826}" type="sibTrans" cxnId="{E48EBEC7-B0B7-40CF-AA7E-9AE9AB244101}">
      <dgm:prSet/>
      <dgm:spPr/>
      <dgm:t>
        <a:bodyPr/>
        <a:lstStyle/>
        <a:p>
          <a:endParaRPr lang="en-US"/>
        </a:p>
      </dgm:t>
    </dgm:pt>
    <dgm:pt modelId="{F2F0C4A1-CDD7-4A69-B088-D0371B58F207}">
      <dgm:prSet phldrT="[Text]"/>
      <dgm:spPr>
        <a:solidFill>
          <a:schemeClr val="accent6">
            <a:lumMod val="60000"/>
            <a:lumOff val="40000"/>
          </a:schemeClr>
        </a:solidFill>
      </dgm:spPr>
      <dgm:t>
        <a:bodyPr/>
        <a:lstStyle/>
        <a:p>
          <a:r>
            <a:rPr lang="en-US" dirty="0" smtClean="0"/>
            <a:t>Investigation of </a:t>
          </a:r>
          <a:r>
            <a:rPr lang="en-US" dirty="0" err="1" smtClean="0"/>
            <a:t>Psora</a:t>
          </a:r>
          <a:r>
            <a:rPr lang="en-US" dirty="0" smtClean="0"/>
            <a:t> </a:t>
          </a:r>
        </a:p>
        <a:p>
          <a:r>
            <a:rPr lang="en-US" dirty="0" smtClean="0"/>
            <a:t>(103)</a:t>
          </a:r>
          <a:endParaRPr lang="en-US" dirty="0"/>
        </a:p>
      </dgm:t>
    </dgm:pt>
    <dgm:pt modelId="{207FB2E9-DC91-4C2E-B587-C90D2D38A435}" type="parTrans" cxnId="{62A7C676-48CF-4C31-B0C6-0AFC50D0F99D}">
      <dgm:prSet/>
      <dgm:spPr/>
      <dgm:t>
        <a:bodyPr/>
        <a:lstStyle/>
        <a:p>
          <a:endParaRPr lang="en-US"/>
        </a:p>
      </dgm:t>
    </dgm:pt>
    <dgm:pt modelId="{D4304DEA-0B39-4C01-93A6-A5152E72150F}" type="sibTrans" cxnId="{62A7C676-48CF-4C31-B0C6-0AFC50D0F99D}">
      <dgm:prSet/>
      <dgm:spPr/>
      <dgm:t>
        <a:bodyPr/>
        <a:lstStyle/>
        <a:p>
          <a:endParaRPr lang="en-US"/>
        </a:p>
      </dgm:t>
    </dgm:pt>
    <dgm:pt modelId="{BBC9F15C-2D24-4776-A29E-4EB298CBB13D}">
      <dgm:prSet phldrT="[Text]"/>
      <dgm:spPr>
        <a:solidFill>
          <a:schemeClr val="accent6">
            <a:lumMod val="60000"/>
            <a:lumOff val="40000"/>
          </a:schemeClr>
        </a:solidFill>
      </dgm:spPr>
      <dgm:t>
        <a:bodyPr/>
        <a:lstStyle/>
        <a:p>
          <a:r>
            <a:rPr lang="en-US" dirty="0" smtClean="0"/>
            <a:t>Recording of disease picture</a:t>
          </a:r>
        </a:p>
        <a:p>
          <a:r>
            <a:rPr lang="en-US" dirty="0" smtClean="0"/>
            <a:t>(104)</a:t>
          </a:r>
          <a:endParaRPr lang="en-US" dirty="0"/>
        </a:p>
      </dgm:t>
    </dgm:pt>
    <dgm:pt modelId="{C423AC22-B2A9-427E-B193-50BEFB67F371}" type="parTrans" cxnId="{41BA8D48-146A-4025-9F4E-921D1DD6AC22}">
      <dgm:prSet/>
      <dgm:spPr/>
      <dgm:t>
        <a:bodyPr/>
        <a:lstStyle/>
        <a:p>
          <a:endParaRPr lang="en-US"/>
        </a:p>
      </dgm:t>
    </dgm:pt>
    <dgm:pt modelId="{9FFCC3F8-59E9-4517-A170-C5D895E938B1}" type="sibTrans" cxnId="{41BA8D48-146A-4025-9F4E-921D1DD6AC22}">
      <dgm:prSet/>
      <dgm:spPr/>
      <dgm:t>
        <a:bodyPr/>
        <a:lstStyle/>
        <a:p>
          <a:endParaRPr lang="en-US"/>
        </a:p>
      </dgm:t>
    </dgm:pt>
    <dgm:pt modelId="{373E5583-B848-48EA-A964-FEA3130A382F}" type="pres">
      <dgm:prSet presAssocID="{1AA3D75E-F59A-47FE-9F07-C117F28D7881}" presName="diagram" presStyleCnt="0">
        <dgm:presLayoutVars>
          <dgm:chPref val="1"/>
          <dgm:dir/>
          <dgm:animOne val="branch"/>
          <dgm:animLvl val="lvl"/>
          <dgm:resizeHandles val="exact"/>
        </dgm:presLayoutVars>
      </dgm:prSet>
      <dgm:spPr/>
      <dgm:t>
        <a:bodyPr/>
        <a:lstStyle/>
        <a:p>
          <a:endParaRPr lang="en-US"/>
        </a:p>
      </dgm:t>
    </dgm:pt>
    <dgm:pt modelId="{3951CB3C-5415-46AD-8652-9B45BBEA13B0}" type="pres">
      <dgm:prSet presAssocID="{C95A45B2-1AEE-438C-8EAA-A808A7695B45}" presName="root1" presStyleCnt="0"/>
      <dgm:spPr/>
    </dgm:pt>
    <dgm:pt modelId="{47F1F444-DB46-4EBE-820C-F59162B3F248}" type="pres">
      <dgm:prSet presAssocID="{C95A45B2-1AEE-438C-8EAA-A808A7695B45}" presName="LevelOneTextNode" presStyleLbl="node0" presStyleIdx="0" presStyleCnt="1">
        <dgm:presLayoutVars>
          <dgm:chPref val="3"/>
        </dgm:presLayoutVars>
      </dgm:prSet>
      <dgm:spPr/>
      <dgm:t>
        <a:bodyPr/>
        <a:lstStyle/>
        <a:p>
          <a:endParaRPr lang="en-US"/>
        </a:p>
      </dgm:t>
    </dgm:pt>
    <dgm:pt modelId="{5E99C451-7B5E-45B3-8DEC-2554487A77A6}" type="pres">
      <dgm:prSet presAssocID="{C95A45B2-1AEE-438C-8EAA-A808A7695B45}" presName="level2hierChild" presStyleCnt="0"/>
      <dgm:spPr/>
    </dgm:pt>
    <dgm:pt modelId="{D05BFE84-74FD-430C-9C5B-61E96DC23184}" type="pres">
      <dgm:prSet presAssocID="{207FB2E9-DC91-4C2E-B587-C90D2D38A435}" presName="conn2-1" presStyleLbl="parChTrans1D2" presStyleIdx="0" presStyleCnt="2"/>
      <dgm:spPr/>
      <dgm:t>
        <a:bodyPr/>
        <a:lstStyle/>
        <a:p>
          <a:endParaRPr lang="en-US"/>
        </a:p>
      </dgm:t>
    </dgm:pt>
    <dgm:pt modelId="{9DD593C6-F319-40B1-BBD7-6F0AC295FB00}" type="pres">
      <dgm:prSet presAssocID="{207FB2E9-DC91-4C2E-B587-C90D2D38A435}" presName="connTx" presStyleLbl="parChTrans1D2" presStyleIdx="0" presStyleCnt="2"/>
      <dgm:spPr/>
      <dgm:t>
        <a:bodyPr/>
        <a:lstStyle/>
        <a:p>
          <a:endParaRPr lang="en-US"/>
        </a:p>
      </dgm:t>
    </dgm:pt>
    <dgm:pt modelId="{768740AB-68B0-4792-A739-12D58768E510}" type="pres">
      <dgm:prSet presAssocID="{F2F0C4A1-CDD7-4A69-B088-D0371B58F207}" presName="root2" presStyleCnt="0"/>
      <dgm:spPr/>
    </dgm:pt>
    <dgm:pt modelId="{F25D2F48-BE30-45D5-B5BB-A5F7A8BB4CA9}" type="pres">
      <dgm:prSet presAssocID="{F2F0C4A1-CDD7-4A69-B088-D0371B58F207}" presName="LevelTwoTextNode" presStyleLbl="node2" presStyleIdx="0" presStyleCnt="2">
        <dgm:presLayoutVars>
          <dgm:chPref val="3"/>
        </dgm:presLayoutVars>
      </dgm:prSet>
      <dgm:spPr/>
      <dgm:t>
        <a:bodyPr/>
        <a:lstStyle/>
        <a:p>
          <a:endParaRPr lang="en-US"/>
        </a:p>
      </dgm:t>
    </dgm:pt>
    <dgm:pt modelId="{B361CE56-3319-4BFC-BC2F-B12614C179F3}" type="pres">
      <dgm:prSet presAssocID="{F2F0C4A1-CDD7-4A69-B088-D0371B58F207}" presName="level3hierChild" presStyleCnt="0"/>
      <dgm:spPr/>
    </dgm:pt>
    <dgm:pt modelId="{1E8C4146-A32F-40B6-9920-B6E69583871B}" type="pres">
      <dgm:prSet presAssocID="{C423AC22-B2A9-427E-B193-50BEFB67F371}" presName="conn2-1" presStyleLbl="parChTrans1D2" presStyleIdx="1" presStyleCnt="2"/>
      <dgm:spPr/>
      <dgm:t>
        <a:bodyPr/>
        <a:lstStyle/>
        <a:p>
          <a:endParaRPr lang="en-US"/>
        </a:p>
      </dgm:t>
    </dgm:pt>
    <dgm:pt modelId="{EE9D801E-6B10-42E8-8B83-18E9B3260931}" type="pres">
      <dgm:prSet presAssocID="{C423AC22-B2A9-427E-B193-50BEFB67F371}" presName="connTx" presStyleLbl="parChTrans1D2" presStyleIdx="1" presStyleCnt="2"/>
      <dgm:spPr/>
      <dgm:t>
        <a:bodyPr/>
        <a:lstStyle/>
        <a:p>
          <a:endParaRPr lang="en-US"/>
        </a:p>
      </dgm:t>
    </dgm:pt>
    <dgm:pt modelId="{4E855AAB-C067-4411-817A-CAAF17E81C83}" type="pres">
      <dgm:prSet presAssocID="{BBC9F15C-2D24-4776-A29E-4EB298CBB13D}" presName="root2" presStyleCnt="0"/>
      <dgm:spPr/>
    </dgm:pt>
    <dgm:pt modelId="{41678DB6-0359-48DA-ABCE-F4C3C54A5BC2}" type="pres">
      <dgm:prSet presAssocID="{BBC9F15C-2D24-4776-A29E-4EB298CBB13D}" presName="LevelTwoTextNode" presStyleLbl="node2" presStyleIdx="1" presStyleCnt="2">
        <dgm:presLayoutVars>
          <dgm:chPref val="3"/>
        </dgm:presLayoutVars>
      </dgm:prSet>
      <dgm:spPr/>
      <dgm:t>
        <a:bodyPr/>
        <a:lstStyle/>
        <a:p>
          <a:endParaRPr lang="en-US"/>
        </a:p>
      </dgm:t>
    </dgm:pt>
    <dgm:pt modelId="{12114D6F-4A9A-45FA-8371-4B7ADBAEC775}" type="pres">
      <dgm:prSet presAssocID="{BBC9F15C-2D24-4776-A29E-4EB298CBB13D}" presName="level3hierChild" presStyleCnt="0"/>
      <dgm:spPr/>
    </dgm:pt>
  </dgm:ptLst>
  <dgm:cxnLst>
    <dgm:cxn modelId="{E19B19AC-D8B6-4545-94EB-7F3708C6FD3A}" type="presOf" srcId="{F2F0C4A1-CDD7-4A69-B088-D0371B58F207}" destId="{F25D2F48-BE30-45D5-B5BB-A5F7A8BB4CA9}" srcOrd="0" destOrd="0" presId="urn:microsoft.com/office/officeart/2005/8/layout/hierarchy2"/>
    <dgm:cxn modelId="{4B298E5C-0A4E-4965-B1DA-858084EDB53E}" type="presOf" srcId="{C423AC22-B2A9-427E-B193-50BEFB67F371}" destId="{EE9D801E-6B10-42E8-8B83-18E9B3260931}" srcOrd="1" destOrd="0" presId="urn:microsoft.com/office/officeart/2005/8/layout/hierarchy2"/>
    <dgm:cxn modelId="{41BA8D48-146A-4025-9F4E-921D1DD6AC22}" srcId="{C95A45B2-1AEE-438C-8EAA-A808A7695B45}" destId="{BBC9F15C-2D24-4776-A29E-4EB298CBB13D}" srcOrd="1" destOrd="0" parTransId="{C423AC22-B2A9-427E-B193-50BEFB67F371}" sibTransId="{9FFCC3F8-59E9-4517-A170-C5D895E938B1}"/>
    <dgm:cxn modelId="{3E777471-568C-473C-A736-12FD182B3152}" type="presOf" srcId="{C95A45B2-1AEE-438C-8EAA-A808A7695B45}" destId="{47F1F444-DB46-4EBE-820C-F59162B3F248}" srcOrd="0" destOrd="0" presId="urn:microsoft.com/office/officeart/2005/8/layout/hierarchy2"/>
    <dgm:cxn modelId="{E48EBEC7-B0B7-40CF-AA7E-9AE9AB244101}" srcId="{1AA3D75E-F59A-47FE-9F07-C117F28D7881}" destId="{C95A45B2-1AEE-438C-8EAA-A808A7695B45}" srcOrd="0" destOrd="0" parTransId="{F8D38128-0B56-4CB8-8EB3-180747098725}" sibTransId="{74957430-91FD-4EB4-9BA9-4E535E07A826}"/>
    <dgm:cxn modelId="{792FBEDB-86E6-469C-96AE-B79881F075CC}" type="presOf" srcId="{BBC9F15C-2D24-4776-A29E-4EB298CBB13D}" destId="{41678DB6-0359-48DA-ABCE-F4C3C54A5BC2}" srcOrd="0" destOrd="0" presId="urn:microsoft.com/office/officeart/2005/8/layout/hierarchy2"/>
    <dgm:cxn modelId="{011D2FA5-E7DF-4A9B-A745-9D636E4E3EEE}" type="presOf" srcId="{207FB2E9-DC91-4C2E-B587-C90D2D38A435}" destId="{9DD593C6-F319-40B1-BBD7-6F0AC295FB00}" srcOrd="1" destOrd="0" presId="urn:microsoft.com/office/officeart/2005/8/layout/hierarchy2"/>
    <dgm:cxn modelId="{6C52CB50-C986-48F2-B0BF-56D6C705FAB8}" type="presOf" srcId="{1AA3D75E-F59A-47FE-9F07-C117F28D7881}" destId="{373E5583-B848-48EA-A964-FEA3130A382F}" srcOrd="0" destOrd="0" presId="urn:microsoft.com/office/officeart/2005/8/layout/hierarchy2"/>
    <dgm:cxn modelId="{2A8631E0-5047-491D-8164-B85E678B35BB}" type="presOf" srcId="{207FB2E9-DC91-4C2E-B587-C90D2D38A435}" destId="{D05BFE84-74FD-430C-9C5B-61E96DC23184}" srcOrd="0" destOrd="0" presId="urn:microsoft.com/office/officeart/2005/8/layout/hierarchy2"/>
    <dgm:cxn modelId="{1F9255C4-DB0F-4183-8A20-05E1CFA9CA0A}" type="presOf" srcId="{C423AC22-B2A9-427E-B193-50BEFB67F371}" destId="{1E8C4146-A32F-40B6-9920-B6E69583871B}" srcOrd="0" destOrd="0" presId="urn:microsoft.com/office/officeart/2005/8/layout/hierarchy2"/>
    <dgm:cxn modelId="{62A7C676-48CF-4C31-B0C6-0AFC50D0F99D}" srcId="{C95A45B2-1AEE-438C-8EAA-A808A7695B45}" destId="{F2F0C4A1-CDD7-4A69-B088-D0371B58F207}" srcOrd="0" destOrd="0" parTransId="{207FB2E9-DC91-4C2E-B587-C90D2D38A435}" sibTransId="{D4304DEA-0B39-4C01-93A6-A5152E72150F}"/>
    <dgm:cxn modelId="{19D42266-36B4-4852-8709-144A73277E1B}" type="presParOf" srcId="{373E5583-B848-48EA-A964-FEA3130A382F}" destId="{3951CB3C-5415-46AD-8652-9B45BBEA13B0}" srcOrd="0" destOrd="0" presId="urn:microsoft.com/office/officeart/2005/8/layout/hierarchy2"/>
    <dgm:cxn modelId="{2307F769-B8C7-46AF-A9B9-90D058E14938}" type="presParOf" srcId="{3951CB3C-5415-46AD-8652-9B45BBEA13B0}" destId="{47F1F444-DB46-4EBE-820C-F59162B3F248}" srcOrd="0" destOrd="0" presId="urn:microsoft.com/office/officeart/2005/8/layout/hierarchy2"/>
    <dgm:cxn modelId="{56699AF1-665E-4F42-BEEB-E4074C648AAD}" type="presParOf" srcId="{3951CB3C-5415-46AD-8652-9B45BBEA13B0}" destId="{5E99C451-7B5E-45B3-8DEC-2554487A77A6}" srcOrd="1" destOrd="0" presId="urn:microsoft.com/office/officeart/2005/8/layout/hierarchy2"/>
    <dgm:cxn modelId="{740014B9-0AB0-4D93-9402-1F15A2D02B8F}" type="presParOf" srcId="{5E99C451-7B5E-45B3-8DEC-2554487A77A6}" destId="{D05BFE84-74FD-430C-9C5B-61E96DC23184}" srcOrd="0" destOrd="0" presId="urn:microsoft.com/office/officeart/2005/8/layout/hierarchy2"/>
    <dgm:cxn modelId="{7B9ADB20-EF64-4E17-BDE6-57EEC86FC769}" type="presParOf" srcId="{D05BFE84-74FD-430C-9C5B-61E96DC23184}" destId="{9DD593C6-F319-40B1-BBD7-6F0AC295FB00}" srcOrd="0" destOrd="0" presId="urn:microsoft.com/office/officeart/2005/8/layout/hierarchy2"/>
    <dgm:cxn modelId="{4EC41C89-E5A9-49B1-9EF8-40BEC6E9F56A}" type="presParOf" srcId="{5E99C451-7B5E-45B3-8DEC-2554487A77A6}" destId="{768740AB-68B0-4792-A739-12D58768E510}" srcOrd="1" destOrd="0" presId="urn:microsoft.com/office/officeart/2005/8/layout/hierarchy2"/>
    <dgm:cxn modelId="{9AE43B35-4298-4F01-AF7E-43D9046A2279}" type="presParOf" srcId="{768740AB-68B0-4792-A739-12D58768E510}" destId="{F25D2F48-BE30-45D5-B5BB-A5F7A8BB4CA9}" srcOrd="0" destOrd="0" presId="urn:microsoft.com/office/officeart/2005/8/layout/hierarchy2"/>
    <dgm:cxn modelId="{B6FBBB1F-C22E-4F1E-847D-887A2502DED8}" type="presParOf" srcId="{768740AB-68B0-4792-A739-12D58768E510}" destId="{B361CE56-3319-4BFC-BC2F-B12614C179F3}" srcOrd="1" destOrd="0" presId="urn:microsoft.com/office/officeart/2005/8/layout/hierarchy2"/>
    <dgm:cxn modelId="{12ABD84D-EED8-49AA-982E-B102B22B8027}" type="presParOf" srcId="{5E99C451-7B5E-45B3-8DEC-2554487A77A6}" destId="{1E8C4146-A32F-40B6-9920-B6E69583871B}" srcOrd="2" destOrd="0" presId="urn:microsoft.com/office/officeart/2005/8/layout/hierarchy2"/>
    <dgm:cxn modelId="{EE4D8934-BBBE-4339-9B90-6196546D158F}" type="presParOf" srcId="{1E8C4146-A32F-40B6-9920-B6E69583871B}" destId="{EE9D801E-6B10-42E8-8B83-18E9B3260931}" srcOrd="0" destOrd="0" presId="urn:microsoft.com/office/officeart/2005/8/layout/hierarchy2"/>
    <dgm:cxn modelId="{661D5467-99B9-4B91-998F-B55B2429FA1F}" type="presParOf" srcId="{5E99C451-7B5E-45B3-8DEC-2554487A77A6}" destId="{4E855AAB-C067-4411-817A-CAAF17E81C83}" srcOrd="3" destOrd="0" presId="urn:microsoft.com/office/officeart/2005/8/layout/hierarchy2"/>
    <dgm:cxn modelId="{1B4EE25E-B579-439F-9C88-EAD8B2B57C90}" type="presParOf" srcId="{4E855AAB-C067-4411-817A-CAAF17E81C83}" destId="{41678DB6-0359-48DA-ABCE-F4C3C54A5BC2}" srcOrd="0" destOrd="0" presId="urn:microsoft.com/office/officeart/2005/8/layout/hierarchy2"/>
    <dgm:cxn modelId="{69FDFE5F-9692-423A-922E-D3A42354C4EF}" type="presParOf" srcId="{4E855AAB-C067-4411-817A-CAAF17E81C83}" destId="{12114D6F-4A9A-45FA-8371-4B7ADBAEC775}"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671BCEF8-E0FB-4779-B86B-13D6DDA39982}" type="datetimeFigureOut">
              <a:rPr lang="en-US" smtClean="0"/>
              <a:pPr/>
              <a:t>30-Apr-20</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r>
              <a:rPr lang="en-US" smtClean="0"/>
              <a:t>REPERTORY</a:t>
            </a: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340B4E32-14A0-4832-B405-01B082E2E9D3}" type="slidenum">
              <a:rPr lang="en-US" smtClean="0"/>
              <a:pPr/>
              <a:t>‹#›</a:t>
            </a:fld>
            <a:endParaRPr 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E62F4C9-D9A9-4E83-AA9A-BDCF5A95F8F8}" type="datetimeFigureOut">
              <a:rPr lang="en-US" smtClean="0"/>
              <a:pPr/>
              <a:t>30-Apr-20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r>
              <a:rPr lang="en-US" smtClean="0"/>
              <a:t>REPERTORY</a:t>
            </a: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6E47C8C-9757-4598-BA0F-C70F4E503444}" type="slidenum">
              <a:rPr lang="en-US" smtClean="0"/>
              <a:pPr/>
              <a:t>‹#›</a:t>
            </a:fld>
            <a:endParaRPr lang="en-US"/>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r>
              <a:rPr lang="en-US" smtClean="0"/>
              <a:t>REPERTORY</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smtClean="0"/>
              <a:t>REPERTORY</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REPERTORY</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8F44558-071C-44EF-9FD6-7C3B14EF7309}" type="datetime1">
              <a:rPr lang="en-US" smtClean="0"/>
              <a:pPr/>
              <a:t>30-Apr-20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12700">
              <a:lnSpc>
                <a:spcPts val="1240"/>
              </a:lnSpc>
            </a:pPr>
            <a:r>
              <a:rPr lang="en-US" spc="-60" smtClean="0"/>
              <a:t>Repertory</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200947-5A8B-45DA-A5F9-11EF6BF4B5FD}" type="datetime1">
              <a:rPr lang="en-US" smtClean="0"/>
              <a:pPr/>
              <a:t>30-Apr-20</a:t>
            </a:fld>
            <a:endParaRPr lang="en-US"/>
          </a:p>
        </p:txBody>
      </p:sp>
      <p:sp>
        <p:nvSpPr>
          <p:cNvPr id="5" name="Footer Placeholder 4"/>
          <p:cNvSpPr>
            <a:spLocks noGrp="1"/>
          </p:cNvSpPr>
          <p:nvPr>
            <p:ph type="ftr" sz="quarter" idx="11"/>
          </p:nvPr>
        </p:nvSpPr>
        <p:spPr/>
        <p:txBody>
          <a:bodyPr/>
          <a:lstStyle>
            <a:extLst/>
          </a:lstStyle>
          <a:p>
            <a:pPr marL="12700">
              <a:lnSpc>
                <a:spcPts val="1240"/>
              </a:lnSpc>
            </a:pPr>
            <a:r>
              <a:rPr lang="en-US" spc="-60" smtClean="0"/>
              <a:t>Repertory</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A725658-C7DF-42C9-B4DC-34D711776B81}" type="datetime1">
              <a:rPr lang="en-US" smtClean="0"/>
              <a:pPr/>
              <a:t>30-Apr-20</a:t>
            </a:fld>
            <a:endParaRPr lang="en-US"/>
          </a:p>
        </p:txBody>
      </p:sp>
      <p:sp>
        <p:nvSpPr>
          <p:cNvPr id="5" name="Footer Placeholder 4"/>
          <p:cNvSpPr>
            <a:spLocks noGrp="1"/>
          </p:cNvSpPr>
          <p:nvPr>
            <p:ph type="ftr" sz="quarter" idx="11"/>
          </p:nvPr>
        </p:nvSpPr>
        <p:spPr/>
        <p:txBody>
          <a:bodyPr/>
          <a:lstStyle>
            <a:extLst/>
          </a:lstStyle>
          <a:p>
            <a:pPr marL="12700">
              <a:lnSpc>
                <a:spcPts val="1240"/>
              </a:lnSpc>
            </a:pPr>
            <a:r>
              <a:rPr lang="en-US" spc="-60" smtClean="0"/>
              <a:t>Repertory</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pPr>
              <a:defRPr/>
            </a:pPr>
            <a:fld id="{2191377B-B404-43B6-B566-7DC83828578C}" type="datetime1">
              <a:rPr lang="en-US" smtClean="0"/>
              <a:pPr>
                <a:defRPr/>
              </a:pPr>
              <a:t>30-Apr-20</a:t>
            </a:fld>
            <a:endParaRPr lang="en-US"/>
          </a:p>
        </p:txBody>
      </p:sp>
      <p:sp>
        <p:nvSpPr>
          <p:cNvPr id="5" name="Rectangle 40"/>
          <p:cNvSpPr>
            <a:spLocks noGrp="1" noChangeArrowheads="1"/>
          </p:cNvSpPr>
          <p:nvPr>
            <p:ph type="ftr" sz="quarter" idx="11"/>
          </p:nvPr>
        </p:nvSpPr>
        <p:spPr>
          <a:ln/>
        </p:spPr>
        <p:txBody>
          <a:bodyPr/>
          <a:lstStyle>
            <a:lvl1pPr>
              <a:defRPr/>
            </a:lvl1pPr>
          </a:lstStyle>
          <a:p>
            <a:pPr>
              <a:defRPr/>
            </a:pPr>
            <a:r>
              <a:rPr lang="en-IN" smtClean="0"/>
              <a:t>Repertory</a:t>
            </a: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37F06FB6-CF2B-4F04-B963-6E6D2E57B0D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D948F5-8448-4769-8E8C-95946C8F9960}" type="datetime1">
              <a:rPr lang="en-US" smtClean="0"/>
              <a:pPr/>
              <a:t>30-Apr-20</a:t>
            </a:fld>
            <a:endParaRPr lang="en-US"/>
          </a:p>
        </p:txBody>
      </p:sp>
      <p:sp>
        <p:nvSpPr>
          <p:cNvPr id="5" name="Footer Placeholder 4"/>
          <p:cNvSpPr>
            <a:spLocks noGrp="1"/>
          </p:cNvSpPr>
          <p:nvPr>
            <p:ph type="ftr" sz="quarter" idx="11"/>
          </p:nvPr>
        </p:nvSpPr>
        <p:spPr/>
        <p:txBody>
          <a:bodyPr/>
          <a:lstStyle>
            <a:extLst/>
          </a:lstStyle>
          <a:p>
            <a:pPr marL="12700">
              <a:lnSpc>
                <a:spcPts val="1240"/>
              </a:lnSpc>
            </a:pPr>
            <a:r>
              <a:rPr lang="en-US" spc="-60" smtClean="0"/>
              <a:t>Repertory</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A6F77ED-7352-4F96-B9FA-0222AA304B92}" type="datetime1">
              <a:rPr lang="en-US" smtClean="0"/>
              <a:pPr/>
              <a:t>30-Apr-20</a:t>
            </a:fld>
            <a:endParaRPr lang="en-US"/>
          </a:p>
        </p:txBody>
      </p:sp>
      <p:sp>
        <p:nvSpPr>
          <p:cNvPr id="5" name="Footer Placeholder 4"/>
          <p:cNvSpPr>
            <a:spLocks noGrp="1"/>
          </p:cNvSpPr>
          <p:nvPr>
            <p:ph type="ftr" sz="quarter" idx="11"/>
          </p:nvPr>
        </p:nvSpPr>
        <p:spPr/>
        <p:txBody>
          <a:bodyPr/>
          <a:lstStyle>
            <a:extLst/>
          </a:lstStyle>
          <a:p>
            <a:pPr marL="12700">
              <a:lnSpc>
                <a:spcPts val="1240"/>
              </a:lnSpc>
            </a:pPr>
            <a:r>
              <a:rPr lang="en-US" spc="-60" smtClean="0"/>
              <a:t>Repertory</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654F57-0415-489F-8D31-4C260FCBD6CE}" type="datetime1">
              <a:rPr lang="en-US" smtClean="0"/>
              <a:pPr/>
              <a:t>30-Apr-20</a:t>
            </a:fld>
            <a:endParaRPr lang="en-US"/>
          </a:p>
        </p:txBody>
      </p:sp>
      <p:sp>
        <p:nvSpPr>
          <p:cNvPr id="6" name="Footer Placeholder 5"/>
          <p:cNvSpPr>
            <a:spLocks noGrp="1"/>
          </p:cNvSpPr>
          <p:nvPr>
            <p:ph type="ftr" sz="quarter" idx="11"/>
          </p:nvPr>
        </p:nvSpPr>
        <p:spPr/>
        <p:txBody>
          <a:bodyPr/>
          <a:lstStyle>
            <a:extLst/>
          </a:lstStyle>
          <a:p>
            <a:pPr marL="12700">
              <a:lnSpc>
                <a:spcPts val="1240"/>
              </a:lnSpc>
            </a:pPr>
            <a:r>
              <a:rPr lang="en-US" spc="-60" smtClean="0"/>
              <a:t>Repertory</a:t>
            </a:r>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E23529-6075-4264-BF23-9C777C39B1CA}" type="datetime1">
              <a:rPr lang="en-US" smtClean="0"/>
              <a:pPr/>
              <a:t>30-Apr-20</a:t>
            </a:fld>
            <a:endParaRPr lang="en-US"/>
          </a:p>
        </p:txBody>
      </p:sp>
      <p:sp>
        <p:nvSpPr>
          <p:cNvPr id="8" name="Footer Placeholder 7"/>
          <p:cNvSpPr>
            <a:spLocks noGrp="1"/>
          </p:cNvSpPr>
          <p:nvPr>
            <p:ph type="ftr" sz="quarter" idx="11"/>
          </p:nvPr>
        </p:nvSpPr>
        <p:spPr/>
        <p:txBody>
          <a:bodyPr/>
          <a:lstStyle>
            <a:extLst/>
          </a:lstStyle>
          <a:p>
            <a:pPr marL="12700">
              <a:lnSpc>
                <a:spcPts val="1240"/>
              </a:lnSpc>
            </a:pPr>
            <a:r>
              <a:rPr lang="en-US" spc="-60" smtClean="0"/>
              <a:t>Repertory</a:t>
            </a:r>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A2EE28A-896C-4499-AFC0-22134FFEC2A7}" type="datetime1">
              <a:rPr lang="en-US" smtClean="0"/>
              <a:pPr/>
              <a:t>30-Apr-20</a:t>
            </a:fld>
            <a:endParaRPr lang="en-US"/>
          </a:p>
        </p:txBody>
      </p:sp>
      <p:sp>
        <p:nvSpPr>
          <p:cNvPr id="4" name="Footer Placeholder 3"/>
          <p:cNvSpPr>
            <a:spLocks noGrp="1"/>
          </p:cNvSpPr>
          <p:nvPr>
            <p:ph type="ftr" sz="quarter" idx="11"/>
          </p:nvPr>
        </p:nvSpPr>
        <p:spPr/>
        <p:txBody>
          <a:bodyPr/>
          <a:lstStyle>
            <a:extLst/>
          </a:lstStyle>
          <a:p>
            <a:pPr marL="12700">
              <a:lnSpc>
                <a:spcPts val="1240"/>
              </a:lnSpc>
            </a:pPr>
            <a:r>
              <a:rPr lang="en-US" spc="-60" smtClean="0"/>
              <a:t>Repertory</a:t>
            </a:r>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CFB43C6-DDD7-4518-9D6E-E580ED13D8E1}" type="datetime1">
              <a:rPr lang="en-US" smtClean="0"/>
              <a:pPr/>
              <a:t>30-Apr-20</a:t>
            </a:fld>
            <a:endParaRPr lang="en-US"/>
          </a:p>
        </p:txBody>
      </p:sp>
      <p:sp>
        <p:nvSpPr>
          <p:cNvPr id="3" name="Footer Placeholder 2"/>
          <p:cNvSpPr>
            <a:spLocks noGrp="1"/>
          </p:cNvSpPr>
          <p:nvPr>
            <p:ph type="ftr" sz="quarter" idx="11"/>
          </p:nvPr>
        </p:nvSpPr>
        <p:spPr/>
        <p:txBody>
          <a:bodyPr/>
          <a:lstStyle>
            <a:extLst/>
          </a:lstStyle>
          <a:p>
            <a:pPr marL="12700">
              <a:lnSpc>
                <a:spcPts val="1240"/>
              </a:lnSpc>
            </a:pPr>
            <a:r>
              <a:rPr lang="en-US" spc="-60" smtClean="0"/>
              <a:t>Repertory</a:t>
            </a:r>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79F92B8-61A2-4112-9AC5-03BB1E21A8EF}" type="datetime1">
              <a:rPr lang="en-US" smtClean="0"/>
              <a:pPr/>
              <a:t>30-Apr-20</a:t>
            </a:fld>
            <a:endParaRPr lang="en-US"/>
          </a:p>
        </p:txBody>
      </p:sp>
      <p:sp>
        <p:nvSpPr>
          <p:cNvPr id="6" name="Footer Placeholder 5"/>
          <p:cNvSpPr>
            <a:spLocks noGrp="1"/>
          </p:cNvSpPr>
          <p:nvPr>
            <p:ph type="ftr" sz="quarter" idx="11"/>
          </p:nvPr>
        </p:nvSpPr>
        <p:spPr/>
        <p:txBody>
          <a:bodyPr/>
          <a:lstStyle>
            <a:extLst/>
          </a:lstStyle>
          <a:p>
            <a:pPr marL="12700">
              <a:lnSpc>
                <a:spcPts val="1240"/>
              </a:lnSpc>
            </a:pPr>
            <a:r>
              <a:rPr lang="en-US" spc="-60" smtClean="0"/>
              <a:t>Repertory</a:t>
            </a:r>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F2E5251-9320-4FF3-B7BD-105CB9F8A682}" type="datetime1">
              <a:rPr lang="en-US" smtClean="0"/>
              <a:pPr/>
              <a:t>30-Apr-20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marL="12700">
              <a:lnSpc>
                <a:spcPts val="1240"/>
              </a:lnSpc>
            </a:pPr>
            <a:r>
              <a:rPr lang="en-US" spc="-60" smtClean="0"/>
              <a:t>Repertory</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066F45F-5707-4101-91C0-62DA0D6A5156}" type="datetime1">
              <a:rPr lang="en-US" smtClean="0"/>
              <a:pPr/>
              <a:t>30-Apr-20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marL="12700">
              <a:lnSpc>
                <a:spcPts val="1240"/>
              </a:lnSpc>
            </a:pPr>
            <a:r>
              <a:rPr lang="en-US" spc="-60" smtClean="0"/>
              <a:t>Repertory</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1000"/>
            <a:lum/>
          </a:blip>
          <a:srcRect/>
          <a:stretch>
            <a:fillRect t="-44000" b="-44000"/>
          </a:stretch>
        </a:blipFill>
        <a:effectLst/>
      </p:bgPr>
    </p:bg>
    <p:spTree>
      <p:nvGrpSpPr>
        <p:cNvPr id="1" name=""/>
        <p:cNvGrpSpPr/>
        <p:nvPr/>
      </p:nvGrpSpPr>
      <p:grpSpPr>
        <a:xfrm>
          <a:off x="0" y="0"/>
          <a:ext cx="0" cy="0"/>
          <a:chOff x="0" y="0"/>
          <a:chExt cx="0" cy="0"/>
        </a:xfrm>
      </p:grpSpPr>
      <p:sp>
        <p:nvSpPr>
          <p:cNvPr id="2" name="object 2"/>
          <p:cNvSpPr/>
          <p:nvPr/>
        </p:nvSpPr>
        <p:spPr>
          <a:xfrm>
            <a:off x="5410200" y="3893820"/>
            <a:ext cx="3733800" cy="3175"/>
          </a:xfrm>
          <a:custGeom>
            <a:avLst/>
            <a:gdLst/>
            <a:ahLst/>
            <a:cxnLst/>
            <a:rect l="l" t="t" r="r" b="b"/>
            <a:pathLst>
              <a:path w="3733800" h="3175">
                <a:moveTo>
                  <a:pt x="0" y="3174"/>
                </a:moveTo>
                <a:lnTo>
                  <a:pt x="3733800" y="3174"/>
                </a:lnTo>
                <a:lnTo>
                  <a:pt x="3733800" y="0"/>
                </a:lnTo>
                <a:lnTo>
                  <a:pt x="0" y="0"/>
                </a:lnTo>
                <a:lnTo>
                  <a:pt x="0" y="3174"/>
                </a:lnTo>
                <a:close/>
              </a:path>
            </a:pathLst>
          </a:custGeom>
          <a:solidFill>
            <a:srgbClr val="438085"/>
          </a:solidFill>
        </p:spPr>
        <p:txBody>
          <a:bodyPr wrap="square" lIns="0" tIns="0" rIns="0" bIns="0" rtlCol="0"/>
          <a:lstStyle/>
          <a:p>
            <a:endParaRPr/>
          </a:p>
        </p:txBody>
      </p:sp>
      <p:sp>
        <p:nvSpPr>
          <p:cNvPr id="12" name="object 12"/>
          <p:cNvSpPr txBox="1">
            <a:spLocks noGrp="1"/>
          </p:cNvSpPr>
          <p:nvPr>
            <p:ph type="title"/>
          </p:nvPr>
        </p:nvSpPr>
        <p:spPr>
          <a:xfrm>
            <a:off x="304800" y="4865942"/>
            <a:ext cx="5486399" cy="1490152"/>
          </a:xfrm>
          <a:prstGeom prst="rect">
            <a:avLst/>
          </a:prstGeom>
        </p:spPr>
        <p:txBody>
          <a:bodyPr vert="horz" wrap="square" lIns="0" tIns="12700" rIns="0" bIns="0" rtlCol="0">
            <a:spAutoFit/>
          </a:bodyPr>
          <a:lstStyle/>
          <a:p>
            <a:pPr marL="12700">
              <a:lnSpc>
                <a:spcPct val="100000"/>
              </a:lnSpc>
              <a:spcBef>
                <a:spcPts val="100"/>
              </a:spcBef>
              <a:tabLst>
                <a:tab pos="4740910" algn="l"/>
              </a:tabLst>
            </a:pPr>
            <a:r>
              <a:rPr lang="en-US" sz="3200" dirty="0" smtClean="0">
                <a:solidFill>
                  <a:schemeClr val="accent2"/>
                </a:solidFill>
                <a:latin typeface="Aparajita" pitchFamily="34" charset="0"/>
                <a:cs typeface="Aparajita" pitchFamily="34" charset="0"/>
              </a:rPr>
              <a:t>Dr. </a:t>
            </a:r>
            <a:r>
              <a:rPr lang="en-US" sz="3200" dirty="0" err="1" smtClean="0">
                <a:solidFill>
                  <a:schemeClr val="accent2"/>
                </a:solidFill>
                <a:latin typeface="Aparajita" pitchFamily="34" charset="0"/>
                <a:cs typeface="Aparajita" pitchFamily="34" charset="0"/>
              </a:rPr>
              <a:t>Priyanka</a:t>
            </a:r>
            <a:r>
              <a:rPr lang="en-US" sz="3200" dirty="0" smtClean="0">
                <a:solidFill>
                  <a:schemeClr val="accent2"/>
                </a:solidFill>
                <a:latin typeface="Aparajita" pitchFamily="34" charset="0"/>
                <a:cs typeface="Aparajita" pitchFamily="34" charset="0"/>
              </a:rPr>
              <a:t> P S</a:t>
            </a:r>
            <a:br>
              <a:rPr lang="en-US" sz="3200" dirty="0" smtClean="0">
                <a:solidFill>
                  <a:schemeClr val="accent2"/>
                </a:solidFill>
                <a:latin typeface="Aparajita" pitchFamily="34" charset="0"/>
                <a:cs typeface="Aparajita" pitchFamily="34" charset="0"/>
              </a:rPr>
            </a:br>
            <a:r>
              <a:rPr lang="en-US" sz="3200" dirty="0" smtClean="0">
                <a:solidFill>
                  <a:schemeClr val="accent2"/>
                </a:solidFill>
                <a:latin typeface="Aparajita" pitchFamily="34" charset="0"/>
                <a:cs typeface="Aparajita" pitchFamily="34" charset="0"/>
              </a:rPr>
              <a:t>Assistant Professor,</a:t>
            </a:r>
            <a:br>
              <a:rPr lang="en-US" sz="3200" dirty="0" smtClean="0">
                <a:solidFill>
                  <a:schemeClr val="accent2"/>
                </a:solidFill>
                <a:latin typeface="Aparajita" pitchFamily="34" charset="0"/>
                <a:cs typeface="Aparajita" pitchFamily="34" charset="0"/>
              </a:rPr>
            </a:br>
            <a:r>
              <a:rPr lang="en-US" sz="3200" dirty="0" smtClean="0">
                <a:solidFill>
                  <a:schemeClr val="accent2"/>
                </a:solidFill>
                <a:latin typeface="Aparajita" pitchFamily="34" charset="0"/>
                <a:cs typeface="Aparajita" pitchFamily="34" charset="0"/>
              </a:rPr>
              <a:t>Dept .of Repertory</a:t>
            </a:r>
            <a:endParaRPr sz="3200">
              <a:solidFill>
                <a:schemeClr val="accent2"/>
              </a:solidFill>
              <a:latin typeface="Aparajita" pitchFamily="34" charset="0"/>
              <a:cs typeface="Aparajita" pitchFamily="34" charset="0"/>
            </a:endParaRPr>
          </a:p>
        </p:txBody>
      </p:sp>
      <p:sp>
        <p:nvSpPr>
          <p:cNvPr id="16" name="object 16"/>
          <p:cNvSpPr txBox="1"/>
          <p:nvPr/>
        </p:nvSpPr>
        <p:spPr>
          <a:xfrm>
            <a:off x="574548" y="5168646"/>
            <a:ext cx="342265" cy="235321"/>
          </a:xfrm>
          <a:prstGeom prst="rect">
            <a:avLst/>
          </a:prstGeom>
        </p:spPr>
        <p:txBody>
          <a:bodyPr vert="horz" wrap="square" lIns="0" tIns="12065" rIns="0" bIns="0" rtlCol="0">
            <a:spAutoFit/>
          </a:bodyPr>
          <a:lstStyle/>
          <a:p>
            <a:pPr marL="38100">
              <a:lnSpc>
                <a:spcPct val="100000"/>
              </a:lnSpc>
              <a:spcBef>
                <a:spcPts val="95"/>
              </a:spcBef>
            </a:pPr>
            <a:endParaRPr sz="1450">
              <a:latin typeface="Georgia"/>
              <a:cs typeface="Georgia"/>
            </a:endParaRPr>
          </a:p>
        </p:txBody>
      </p:sp>
      <p:sp>
        <p:nvSpPr>
          <p:cNvPr id="17" name="object 17"/>
          <p:cNvSpPr txBox="1"/>
          <p:nvPr/>
        </p:nvSpPr>
        <p:spPr>
          <a:xfrm>
            <a:off x="999540" y="5252465"/>
            <a:ext cx="935990" cy="360680"/>
          </a:xfrm>
          <a:prstGeom prst="rect">
            <a:avLst/>
          </a:prstGeom>
        </p:spPr>
        <p:txBody>
          <a:bodyPr vert="horz" wrap="square" lIns="0" tIns="12065" rIns="0" bIns="0" rtlCol="0">
            <a:spAutoFit/>
          </a:bodyPr>
          <a:lstStyle/>
          <a:p>
            <a:pPr marL="12700">
              <a:lnSpc>
                <a:spcPct val="100000"/>
              </a:lnSpc>
              <a:spcBef>
                <a:spcPts val="95"/>
              </a:spcBef>
            </a:pPr>
            <a:endParaRPr sz="2200">
              <a:latin typeface="Georgia"/>
              <a:cs typeface="Georgia"/>
            </a:endParaRPr>
          </a:p>
        </p:txBody>
      </p:sp>
      <p:sp>
        <p:nvSpPr>
          <p:cNvPr id="19" name="object 19"/>
          <p:cNvSpPr txBox="1"/>
          <p:nvPr/>
        </p:nvSpPr>
        <p:spPr>
          <a:xfrm>
            <a:off x="6046470" y="4236211"/>
            <a:ext cx="580390" cy="135935"/>
          </a:xfrm>
          <a:prstGeom prst="rect">
            <a:avLst/>
          </a:prstGeom>
        </p:spPr>
        <p:txBody>
          <a:bodyPr vert="horz" wrap="square" lIns="0" tIns="12700" rIns="0" bIns="0" rtlCol="0">
            <a:spAutoFit/>
          </a:bodyPr>
          <a:lstStyle/>
          <a:p>
            <a:pPr marL="12700">
              <a:lnSpc>
                <a:spcPct val="100000"/>
              </a:lnSpc>
              <a:spcBef>
                <a:spcPts val="100"/>
              </a:spcBef>
            </a:pPr>
            <a:r>
              <a:rPr sz="800" spc="-5" smtClean="0">
                <a:solidFill>
                  <a:srgbClr val="438085"/>
                </a:solidFill>
                <a:latin typeface="Georgia"/>
                <a:cs typeface="Georgia"/>
              </a:rPr>
              <a:t>o</a:t>
            </a:r>
            <a:endParaRPr sz="800">
              <a:latin typeface="Georgia"/>
              <a:cs typeface="Georgia"/>
            </a:endParaRPr>
          </a:p>
        </p:txBody>
      </p:sp>
      <p:sp>
        <p:nvSpPr>
          <p:cNvPr id="20" name="Rectangle 19"/>
          <p:cNvSpPr/>
          <p:nvPr/>
        </p:nvSpPr>
        <p:spPr>
          <a:xfrm>
            <a:off x="152401" y="914400"/>
            <a:ext cx="8762999" cy="1754326"/>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CASE TAKING- </a:t>
            </a:r>
            <a:r>
              <a:rPr lang="en-US" sz="5400" b="1" cap="none" spc="0" dirty="0" err="1" smtClean="0">
                <a:ln/>
                <a:solidFill>
                  <a:schemeClr val="accent3"/>
                </a:solidFill>
                <a:effectLst/>
              </a:rPr>
              <a:t>Dr.HAHNEMANN</a:t>
            </a:r>
            <a:endParaRPr lang="en-US" sz="5400" b="1" cap="none" spc="0" dirty="0">
              <a:ln/>
              <a:solidFill>
                <a:schemeClr val="accent3"/>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nvPr>
        </p:nvGraphicFramePr>
        <p:xfrm>
          <a:off x="152400" y="304800"/>
          <a:ext cx="8763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514600" y="1031494"/>
            <a:ext cx="2630550" cy="788035"/>
          </a:xfrm>
          <a:prstGeom prst="rect">
            <a:avLst/>
          </a:prstGeom>
        </p:spPr>
        <p:txBody>
          <a:bodyPr vert="horz" wrap="square" lIns="0" tIns="13335" rIns="0" bIns="0" rtlCol="0">
            <a:spAutoFit/>
          </a:bodyPr>
          <a:lstStyle/>
          <a:p>
            <a:pPr marL="12700" algn="ctr">
              <a:lnSpc>
                <a:spcPct val="100000"/>
              </a:lnSpc>
              <a:spcBef>
                <a:spcPts val="105"/>
              </a:spcBef>
            </a:pPr>
            <a:r>
              <a:rPr sz="5000" dirty="0"/>
              <a:t>§</a:t>
            </a:r>
            <a:r>
              <a:rPr sz="5000" spc="-100" dirty="0"/>
              <a:t> </a:t>
            </a:r>
            <a:r>
              <a:rPr sz="5000" spc="-5" dirty="0"/>
              <a:t>83</a:t>
            </a:r>
            <a:endParaRPr sz="5000"/>
          </a:p>
        </p:txBody>
      </p:sp>
      <p:sp>
        <p:nvSpPr>
          <p:cNvPr id="5" name="object 5"/>
          <p:cNvSpPr txBox="1"/>
          <p:nvPr/>
        </p:nvSpPr>
        <p:spPr>
          <a:xfrm>
            <a:off x="381000" y="2362200"/>
            <a:ext cx="8458200" cy="2918748"/>
          </a:xfrm>
          <a:prstGeom prst="rect">
            <a:avLst/>
          </a:prstGeom>
        </p:spPr>
        <p:txBody>
          <a:bodyPr vert="horz" wrap="square" lIns="0" tIns="12700" rIns="0" bIns="0" rtlCol="0">
            <a:spAutoFit/>
          </a:bodyPr>
          <a:lstStyle/>
          <a:p>
            <a:pPr marL="287020" indent="-274320">
              <a:lnSpc>
                <a:spcPct val="100000"/>
              </a:lnSpc>
              <a:spcBef>
                <a:spcPts val="100"/>
              </a:spcBef>
              <a:buClr>
                <a:srgbClr val="FF0000"/>
              </a:buClr>
              <a:buSzPct val="93750"/>
              <a:buFont typeface="Wingdings" pitchFamily="2" charset="2"/>
              <a:buChar char="§"/>
              <a:tabLst>
                <a:tab pos="287020" algn="l"/>
              </a:tabLst>
            </a:pPr>
            <a:r>
              <a:rPr sz="3200" spc="-30" dirty="0">
                <a:latin typeface="Aparajita" pitchFamily="34" charset="0"/>
                <a:cs typeface="Aparajita" pitchFamily="34" charset="0"/>
              </a:rPr>
              <a:t>Individualizing </a:t>
            </a:r>
            <a:r>
              <a:rPr sz="3200" i="1" spc="-75" dirty="0">
                <a:latin typeface="Aparajita" pitchFamily="34" charset="0"/>
                <a:cs typeface="Aparajita" pitchFamily="34" charset="0"/>
              </a:rPr>
              <a:t>examination </a:t>
            </a:r>
            <a:r>
              <a:rPr sz="3200" i="1" spc="-55" dirty="0">
                <a:latin typeface="Aparajita" pitchFamily="34" charset="0"/>
                <a:cs typeface="Aparajita" pitchFamily="34" charset="0"/>
              </a:rPr>
              <a:t>of </a:t>
            </a:r>
            <a:r>
              <a:rPr sz="3200" i="1" spc="-145" dirty="0">
                <a:latin typeface="Aparajita" pitchFamily="34" charset="0"/>
                <a:cs typeface="Aparajita" pitchFamily="34" charset="0"/>
              </a:rPr>
              <a:t>a </a:t>
            </a:r>
            <a:r>
              <a:rPr sz="3200" i="1" spc="-60" dirty="0">
                <a:latin typeface="Aparajita" pitchFamily="34" charset="0"/>
                <a:cs typeface="Aparajita" pitchFamily="34" charset="0"/>
              </a:rPr>
              <a:t>case </a:t>
            </a:r>
            <a:r>
              <a:rPr sz="3200" i="1" spc="-55">
                <a:latin typeface="Aparajita" pitchFamily="34" charset="0"/>
                <a:cs typeface="Aparajita" pitchFamily="34" charset="0"/>
              </a:rPr>
              <a:t>of</a:t>
            </a:r>
            <a:r>
              <a:rPr sz="3200" i="1" spc="335">
                <a:latin typeface="Aparajita" pitchFamily="34" charset="0"/>
                <a:cs typeface="Aparajita" pitchFamily="34" charset="0"/>
              </a:rPr>
              <a:t> </a:t>
            </a:r>
            <a:r>
              <a:rPr sz="3200" i="1" spc="-80" smtClean="0">
                <a:latin typeface="Aparajita" pitchFamily="34" charset="0"/>
                <a:cs typeface="Aparajita" pitchFamily="34" charset="0"/>
              </a:rPr>
              <a:t>disease</a:t>
            </a:r>
            <a:endParaRPr lang="en-US" sz="3200" i="1" spc="-80" dirty="0" smtClean="0">
              <a:latin typeface="Aparajita" pitchFamily="34" charset="0"/>
              <a:cs typeface="Aparajita" pitchFamily="34" charset="0"/>
            </a:endParaRPr>
          </a:p>
          <a:p>
            <a:pPr marL="287020" indent="-274320">
              <a:lnSpc>
                <a:spcPct val="100000"/>
              </a:lnSpc>
              <a:spcBef>
                <a:spcPts val="100"/>
              </a:spcBef>
              <a:buClr>
                <a:srgbClr val="FF0000"/>
              </a:buClr>
              <a:buSzPct val="93750"/>
              <a:buFont typeface="Wingdings" pitchFamily="2" charset="2"/>
              <a:buChar char="§"/>
              <a:tabLst>
                <a:tab pos="287020" algn="l"/>
              </a:tabLst>
            </a:pPr>
            <a:endParaRPr sz="3200">
              <a:latin typeface="Aparajita" pitchFamily="34" charset="0"/>
              <a:cs typeface="Aparajita" pitchFamily="34" charset="0"/>
            </a:endParaRPr>
          </a:p>
          <a:p>
            <a:pPr marL="287020" indent="-274320">
              <a:lnSpc>
                <a:spcPct val="100000"/>
              </a:lnSpc>
              <a:buClr>
                <a:srgbClr val="FF0000"/>
              </a:buClr>
              <a:buSzPct val="93750"/>
              <a:buFont typeface="Wingdings" pitchFamily="2" charset="2"/>
              <a:buChar char="§"/>
              <a:tabLst>
                <a:tab pos="287020" algn="l"/>
              </a:tabLst>
            </a:pPr>
            <a:r>
              <a:rPr sz="3200" b="1" spc="-110">
                <a:solidFill>
                  <a:srgbClr val="002060"/>
                </a:solidFill>
                <a:latin typeface="Aparajita" pitchFamily="34" charset="0"/>
                <a:cs typeface="Aparajita" pitchFamily="34" charset="0"/>
              </a:rPr>
              <a:t>GENERAL</a:t>
            </a:r>
            <a:r>
              <a:rPr sz="3200" b="1" spc="-55">
                <a:solidFill>
                  <a:srgbClr val="002060"/>
                </a:solidFill>
                <a:latin typeface="Aparajita" pitchFamily="34" charset="0"/>
                <a:cs typeface="Aparajita" pitchFamily="34" charset="0"/>
              </a:rPr>
              <a:t> </a:t>
            </a:r>
            <a:r>
              <a:rPr sz="3200" b="1" spc="-25" smtClean="0">
                <a:solidFill>
                  <a:srgbClr val="002060"/>
                </a:solidFill>
                <a:latin typeface="Aparajita" pitchFamily="34" charset="0"/>
                <a:cs typeface="Aparajita" pitchFamily="34" charset="0"/>
              </a:rPr>
              <a:t>DIRECTIONS</a:t>
            </a:r>
            <a:endParaRPr lang="en-US" sz="3200" b="1" spc="-25" dirty="0" smtClean="0">
              <a:solidFill>
                <a:srgbClr val="002060"/>
              </a:solidFill>
              <a:latin typeface="Aparajita" pitchFamily="34" charset="0"/>
              <a:cs typeface="Aparajita" pitchFamily="34" charset="0"/>
            </a:endParaRPr>
          </a:p>
          <a:p>
            <a:pPr marL="287020" indent="-274320">
              <a:lnSpc>
                <a:spcPct val="100000"/>
              </a:lnSpc>
              <a:buClr>
                <a:srgbClr val="FF0000"/>
              </a:buClr>
              <a:buSzPct val="93750"/>
              <a:buFont typeface="Wingdings" pitchFamily="2" charset="2"/>
              <a:buChar char="§"/>
              <a:tabLst>
                <a:tab pos="287020" algn="l"/>
              </a:tabLst>
            </a:pPr>
            <a:endParaRPr sz="3200">
              <a:latin typeface="Aparajita" pitchFamily="34" charset="0"/>
              <a:cs typeface="Aparajita" pitchFamily="34" charset="0"/>
            </a:endParaRPr>
          </a:p>
          <a:p>
            <a:pPr marL="652780" lvl="1" indent="-247650">
              <a:lnSpc>
                <a:spcPts val="2375"/>
              </a:lnSpc>
              <a:spcBef>
                <a:spcPts val="5"/>
              </a:spcBef>
              <a:buClr>
                <a:srgbClr val="FF0000"/>
              </a:buClr>
              <a:buSzPct val="84090"/>
              <a:buFont typeface="Wingdings" pitchFamily="2" charset="2"/>
              <a:buChar char="§"/>
              <a:tabLst>
                <a:tab pos="653415" algn="l"/>
              </a:tabLst>
            </a:pPr>
            <a:r>
              <a:rPr sz="2800" spc="-5" dirty="0">
                <a:latin typeface="Aparajita" pitchFamily="34" charset="0"/>
                <a:cs typeface="Aparajita" pitchFamily="34" charset="0"/>
              </a:rPr>
              <a:t>the </a:t>
            </a:r>
            <a:r>
              <a:rPr sz="2800" spc="-25" dirty="0">
                <a:latin typeface="Aparajita" pitchFamily="34" charset="0"/>
                <a:cs typeface="Aparajita" pitchFamily="34" charset="0"/>
              </a:rPr>
              <a:t>practitioner </a:t>
            </a:r>
            <a:r>
              <a:rPr sz="2800" spc="-20" dirty="0">
                <a:latin typeface="Aparajita" pitchFamily="34" charset="0"/>
                <a:cs typeface="Aparajita" pitchFamily="34" charset="0"/>
              </a:rPr>
              <a:t>will </a:t>
            </a:r>
            <a:r>
              <a:rPr sz="2800" spc="-40" dirty="0">
                <a:latin typeface="Aparajita" pitchFamily="34" charset="0"/>
                <a:cs typeface="Aparajita" pitchFamily="34" charset="0"/>
              </a:rPr>
              <a:t>bear </a:t>
            </a:r>
            <a:r>
              <a:rPr sz="2800" spc="-25" dirty="0">
                <a:latin typeface="Aparajita" pitchFamily="34" charset="0"/>
                <a:cs typeface="Aparajita" pitchFamily="34" charset="0"/>
              </a:rPr>
              <a:t>in mind only what </a:t>
            </a:r>
            <a:r>
              <a:rPr sz="2800" spc="-45" dirty="0">
                <a:latin typeface="Aparajita" pitchFamily="34" charset="0"/>
                <a:cs typeface="Aparajita" pitchFamily="34" charset="0"/>
              </a:rPr>
              <a:t>is </a:t>
            </a:r>
            <a:r>
              <a:rPr sz="2800" spc="-25" dirty="0">
                <a:latin typeface="Aparajita" pitchFamily="34" charset="0"/>
                <a:cs typeface="Aparajita" pitchFamily="34" charset="0"/>
              </a:rPr>
              <a:t>applicable</a:t>
            </a:r>
            <a:r>
              <a:rPr sz="2800" spc="-350" dirty="0">
                <a:latin typeface="Aparajita" pitchFamily="34" charset="0"/>
                <a:cs typeface="Aparajita" pitchFamily="34" charset="0"/>
              </a:rPr>
              <a:t> </a:t>
            </a:r>
            <a:r>
              <a:rPr sz="2800" spc="-100" dirty="0">
                <a:latin typeface="Aparajita" pitchFamily="34" charset="0"/>
                <a:cs typeface="Aparajita" pitchFamily="34" charset="0"/>
              </a:rPr>
              <a:t>for</a:t>
            </a:r>
            <a:endParaRPr sz="2800">
              <a:latin typeface="Aparajita" pitchFamily="34" charset="0"/>
              <a:cs typeface="Aparajita" pitchFamily="34" charset="0"/>
            </a:endParaRPr>
          </a:p>
          <a:p>
            <a:pPr marL="652780">
              <a:lnSpc>
                <a:spcPts val="2375"/>
              </a:lnSpc>
              <a:buClr>
                <a:srgbClr val="FF0000"/>
              </a:buClr>
            </a:pPr>
            <a:r>
              <a:rPr sz="2800" spc="-15" dirty="0">
                <a:latin typeface="Aparajita" pitchFamily="34" charset="0"/>
                <a:cs typeface="Aparajita" pitchFamily="34" charset="0"/>
              </a:rPr>
              <a:t>each </a:t>
            </a:r>
            <a:r>
              <a:rPr sz="2800" spc="-30">
                <a:latin typeface="Aparajita" pitchFamily="34" charset="0"/>
                <a:cs typeface="Aparajita" pitchFamily="34" charset="0"/>
              </a:rPr>
              <a:t>individual</a:t>
            </a:r>
            <a:r>
              <a:rPr sz="2800" spc="-65">
                <a:latin typeface="Aparajita" pitchFamily="34" charset="0"/>
                <a:cs typeface="Aparajita" pitchFamily="34" charset="0"/>
              </a:rPr>
              <a:t> </a:t>
            </a:r>
            <a:r>
              <a:rPr sz="2800" spc="-35" smtClean="0">
                <a:latin typeface="Aparajita" pitchFamily="34" charset="0"/>
                <a:cs typeface="Aparajita" pitchFamily="34" charset="0"/>
              </a:rPr>
              <a:t>case</a:t>
            </a:r>
            <a:endParaRPr lang="en-US" sz="2800" spc="-35" dirty="0" smtClean="0">
              <a:latin typeface="Aparajita" pitchFamily="34" charset="0"/>
              <a:cs typeface="Aparajita" pitchFamily="34" charset="0"/>
            </a:endParaRPr>
          </a:p>
          <a:p>
            <a:pPr marL="652780">
              <a:lnSpc>
                <a:spcPts val="2375"/>
              </a:lnSpc>
              <a:buClr>
                <a:srgbClr val="FF0000"/>
              </a:buClr>
              <a:buFont typeface="Wingdings" pitchFamily="2" charset="2"/>
              <a:buChar char="§"/>
            </a:pPr>
            <a:endParaRPr sz="2200">
              <a:latin typeface="Georgia"/>
              <a:cs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416491"/>
          </a:xfrm>
        </p:spPr>
        <p:txBody>
          <a:bodyPr/>
          <a:lstStyle/>
          <a:p>
            <a:pPr marL="286385" marR="828040">
              <a:lnSpc>
                <a:spcPct val="80000"/>
              </a:lnSpc>
              <a:spcBef>
                <a:spcPts val="575"/>
              </a:spcBef>
              <a:buClr>
                <a:srgbClr val="0AD0D9"/>
              </a:buClr>
              <a:buSzPct val="93750"/>
              <a:buFont typeface="Arial"/>
              <a:buChar char=""/>
              <a:tabLst>
                <a:tab pos="287020" algn="l"/>
              </a:tabLst>
            </a:pPr>
            <a:r>
              <a:rPr lang="en-US" sz="2400" b="1" dirty="0" smtClean="0">
                <a:solidFill>
                  <a:schemeClr val="accent6">
                    <a:lumMod val="60000"/>
                    <a:lumOff val="40000"/>
                  </a:schemeClr>
                </a:solidFill>
                <a:latin typeface="Times New Roman"/>
                <a:cs typeface="Times New Roman"/>
              </a:rPr>
              <a:t>DEMANDS OF </a:t>
            </a:r>
            <a:r>
              <a:rPr lang="en-US" sz="2400" b="1" spc="-55" dirty="0" smtClean="0">
                <a:solidFill>
                  <a:schemeClr val="accent6">
                    <a:lumMod val="60000"/>
                    <a:lumOff val="40000"/>
                  </a:schemeClr>
                </a:solidFill>
                <a:latin typeface="Times New Roman"/>
                <a:cs typeface="Times New Roman"/>
              </a:rPr>
              <a:t>THE </a:t>
            </a:r>
            <a:r>
              <a:rPr lang="en-US" sz="2400" b="1" spc="-50" dirty="0" smtClean="0">
                <a:solidFill>
                  <a:schemeClr val="accent6">
                    <a:lumMod val="60000"/>
                    <a:lumOff val="40000"/>
                  </a:schemeClr>
                </a:solidFill>
                <a:latin typeface="Times New Roman"/>
                <a:cs typeface="Times New Roman"/>
              </a:rPr>
              <a:t>PHYSICIAN </a:t>
            </a:r>
            <a:endParaRPr lang="en-US" sz="2400" b="1" spc="-70" dirty="0" smtClean="0">
              <a:solidFill>
                <a:schemeClr val="accent6">
                  <a:lumMod val="60000"/>
                  <a:lumOff val="40000"/>
                </a:schemeClr>
              </a:solidFill>
              <a:latin typeface="Georgia"/>
              <a:cs typeface="Times New Roman"/>
            </a:endParaRPr>
          </a:p>
          <a:p>
            <a:pPr marL="286385" marR="828040">
              <a:lnSpc>
                <a:spcPct val="80000"/>
              </a:lnSpc>
              <a:spcBef>
                <a:spcPts val="575"/>
              </a:spcBef>
              <a:buClr>
                <a:srgbClr val="0AD0D9"/>
              </a:buClr>
              <a:buSzPct val="93750"/>
              <a:buFont typeface="Arial"/>
              <a:buChar char=""/>
              <a:tabLst>
                <a:tab pos="287020" algn="l"/>
              </a:tabLst>
            </a:pPr>
            <a:endParaRPr lang="en-US" sz="2400" dirty="0" smtClean="0">
              <a:solidFill>
                <a:schemeClr val="bg2">
                  <a:lumMod val="10000"/>
                </a:schemeClr>
              </a:solidFill>
              <a:latin typeface="Georgia"/>
              <a:cs typeface="Georgia"/>
            </a:endParaRPr>
          </a:p>
          <a:p>
            <a:pPr marL="652780" lvl="1" indent="-247650">
              <a:spcBef>
                <a:spcPts val="10"/>
              </a:spcBef>
              <a:buClr>
                <a:srgbClr val="0E6EC5"/>
              </a:buClr>
              <a:buSzPct val="84090"/>
              <a:buFont typeface="Arial"/>
              <a:buChar char=""/>
              <a:tabLst>
                <a:tab pos="653415" algn="l"/>
              </a:tabLst>
            </a:pPr>
            <a:r>
              <a:rPr lang="en-US" sz="2200" i="1" spc="150" dirty="0" smtClean="0">
                <a:solidFill>
                  <a:schemeClr val="bg2">
                    <a:lumMod val="10000"/>
                  </a:schemeClr>
                </a:solidFill>
                <a:latin typeface="Times New Roman"/>
                <a:cs typeface="Times New Roman"/>
              </a:rPr>
              <a:t>freedom</a:t>
            </a:r>
            <a:r>
              <a:rPr lang="en-US" sz="2200" i="1" spc="-50" dirty="0" smtClean="0">
                <a:solidFill>
                  <a:schemeClr val="bg2">
                    <a:lumMod val="10000"/>
                  </a:schemeClr>
                </a:solidFill>
                <a:latin typeface="Times New Roman"/>
                <a:cs typeface="Times New Roman"/>
              </a:rPr>
              <a:t> </a:t>
            </a:r>
            <a:r>
              <a:rPr lang="en-US" sz="2200" i="1" spc="145" dirty="0" smtClean="0">
                <a:solidFill>
                  <a:schemeClr val="bg2">
                    <a:lumMod val="10000"/>
                  </a:schemeClr>
                </a:solidFill>
                <a:latin typeface="Times New Roman"/>
                <a:cs typeface="Times New Roman"/>
              </a:rPr>
              <a:t>from</a:t>
            </a:r>
            <a:r>
              <a:rPr lang="en-US" sz="2200" i="1" spc="-50" dirty="0" smtClean="0">
                <a:solidFill>
                  <a:schemeClr val="bg2">
                    <a:lumMod val="10000"/>
                  </a:schemeClr>
                </a:solidFill>
                <a:latin typeface="Times New Roman"/>
                <a:cs typeface="Times New Roman"/>
              </a:rPr>
              <a:t> </a:t>
            </a:r>
            <a:r>
              <a:rPr lang="en-US" sz="2200" i="1" spc="120" dirty="0" smtClean="0">
                <a:solidFill>
                  <a:schemeClr val="bg2">
                    <a:lumMod val="10000"/>
                  </a:schemeClr>
                </a:solidFill>
                <a:latin typeface="Times New Roman"/>
                <a:cs typeface="Times New Roman"/>
              </a:rPr>
              <a:t>prejudice</a:t>
            </a:r>
            <a:r>
              <a:rPr lang="en-US" sz="2200" i="1" spc="-60" dirty="0" smtClean="0">
                <a:solidFill>
                  <a:schemeClr val="bg2">
                    <a:lumMod val="10000"/>
                  </a:schemeClr>
                </a:solidFill>
                <a:latin typeface="Times New Roman"/>
                <a:cs typeface="Times New Roman"/>
              </a:rPr>
              <a:t> </a:t>
            </a:r>
            <a:r>
              <a:rPr lang="en-US" sz="2200" i="1" spc="160" dirty="0" smtClean="0">
                <a:solidFill>
                  <a:schemeClr val="bg2">
                    <a:lumMod val="10000"/>
                  </a:schemeClr>
                </a:solidFill>
                <a:latin typeface="Times New Roman"/>
                <a:cs typeface="Times New Roman"/>
              </a:rPr>
              <a:t>and</a:t>
            </a:r>
            <a:endParaRPr lang="en-US" sz="2200" i="1" dirty="0" smtClean="0">
              <a:solidFill>
                <a:schemeClr val="bg2">
                  <a:lumMod val="10000"/>
                </a:schemeClr>
              </a:solidFill>
              <a:latin typeface="Times New Roman"/>
              <a:cs typeface="Times New Roman"/>
            </a:endParaRPr>
          </a:p>
          <a:p>
            <a:pPr marL="652780" lvl="1" indent="-247650">
              <a:buClr>
                <a:srgbClr val="0E6EC5"/>
              </a:buClr>
              <a:buSzPct val="84090"/>
              <a:buFont typeface="Arial"/>
              <a:buChar char=""/>
              <a:tabLst>
                <a:tab pos="653415" algn="l"/>
              </a:tabLst>
            </a:pPr>
            <a:r>
              <a:rPr lang="en-US" sz="2200" i="1" spc="150" dirty="0" smtClean="0">
                <a:solidFill>
                  <a:schemeClr val="bg2">
                    <a:lumMod val="10000"/>
                  </a:schemeClr>
                </a:solidFill>
                <a:latin typeface="Times New Roman"/>
                <a:cs typeface="Times New Roman"/>
              </a:rPr>
              <a:t>sound</a:t>
            </a:r>
            <a:r>
              <a:rPr lang="en-US" sz="2200" i="1" spc="-40" dirty="0" smtClean="0">
                <a:solidFill>
                  <a:schemeClr val="bg2">
                    <a:lumMod val="10000"/>
                  </a:schemeClr>
                </a:solidFill>
                <a:latin typeface="Times New Roman"/>
                <a:cs typeface="Times New Roman"/>
              </a:rPr>
              <a:t> </a:t>
            </a:r>
            <a:r>
              <a:rPr lang="en-US" sz="2200" i="1" spc="135" dirty="0" smtClean="0">
                <a:solidFill>
                  <a:schemeClr val="bg2">
                    <a:lumMod val="10000"/>
                  </a:schemeClr>
                </a:solidFill>
                <a:latin typeface="Times New Roman"/>
                <a:cs typeface="Times New Roman"/>
              </a:rPr>
              <a:t>senses</a:t>
            </a:r>
            <a:endParaRPr lang="en-US" sz="2200" i="1" dirty="0" smtClean="0">
              <a:solidFill>
                <a:schemeClr val="bg2">
                  <a:lumMod val="10000"/>
                </a:schemeClr>
              </a:solidFill>
              <a:latin typeface="Times New Roman"/>
              <a:cs typeface="Times New Roman"/>
            </a:endParaRPr>
          </a:p>
          <a:p>
            <a:pPr marL="652780" lvl="1" indent="-247650">
              <a:buClr>
                <a:srgbClr val="0E6EC5"/>
              </a:buClr>
              <a:buSzPct val="84090"/>
              <a:buFont typeface="Arial"/>
              <a:buChar char=""/>
              <a:tabLst>
                <a:tab pos="653415" algn="l"/>
              </a:tabLst>
            </a:pPr>
            <a:r>
              <a:rPr lang="en-US" sz="2200" i="1" spc="135" dirty="0" smtClean="0">
                <a:solidFill>
                  <a:schemeClr val="bg2">
                    <a:lumMod val="10000"/>
                  </a:schemeClr>
                </a:solidFill>
                <a:latin typeface="Times New Roman"/>
                <a:cs typeface="Times New Roman"/>
              </a:rPr>
              <a:t>attention</a:t>
            </a:r>
            <a:r>
              <a:rPr lang="en-US" sz="2200" i="1" spc="-15" dirty="0" smtClean="0">
                <a:solidFill>
                  <a:schemeClr val="bg2">
                    <a:lumMod val="10000"/>
                  </a:schemeClr>
                </a:solidFill>
                <a:latin typeface="Times New Roman"/>
                <a:cs typeface="Times New Roman"/>
              </a:rPr>
              <a:t> </a:t>
            </a:r>
            <a:r>
              <a:rPr lang="en-US" sz="2200" i="1" spc="150" dirty="0" smtClean="0">
                <a:solidFill>
                  <a:schemeClr val="bg2">
                    <a:lumMod val="10000"/>
                  </a:schemeClr>
                </a:solidFill>
                <a:latin typeface="Times New Roman"/>
                <a:cs typeface="Times New Roman"/>
              </a:rPr>
              <a:t>in</a:t>
            </a:r>
            <a:r>
              <a:rPr lang="en-US" sz="2200" i="1" spc="-110" dirty="0" smtClean="0">
                <a:solidFill>
                  <a:schemeClr val="bg2">
                    <a:lumMod val="10000"/>
                  </a:schemeClr>
                </a:solidFill>
                <a:latin typeface="Times New Roman"/>
                <a:cs typeface="Times New Roman"/>
              </a:rPr>
              <a:t> </a:t>
            </a:r>
            <a:r>
              <a:rPr lang="en-US" sz="2200" i="1" spc="120" dirty="0" smtClean="0">
                <a:solidFill>
                  <a:schemeClr val="bg2">
                    <a:lumMod val="10000"/>
                  </a:schemeClr>
                </a:solidFill>
                <a:latin typeface="Times New Roman"/>
                <a:cs typeface="Times New Roman"/>
              </a:rPr>
              <a:t>observing</a:t>
            </a:r>
            <a:r>
              <a:rPr lang="en-US" sz="2200" i="1" spc="-80" dirty="0" smtClean="0">
                <a:solidFill>
                  <a:schemeClr val="bg2">
                    <a:lumMod val="10000"/>
                  </a:schemeClr>
                </a:solidFill>
                <a:latin typeface="Times New Roman"/>
                <a:cs typeface="Times New Roman"/>
              </a:rPr>
              <a:t> </a:t>
            </a:r>
            <a:r>
              <a:rPr lang="en-US" sz="2200" i="1" spc="130" dirty="0" smtClean="0">
                <a:solidFill>
                  <a:schemeClr val="bg2">
                    <a:lumMod val="10000"/>
                  </a:schemeClr>
                </a:solidFill>
                <a:latin typeface="Times New Roman"/>
                <a:cs typeface="Times New Roman"/>
              </a:rPr>
              <a:t>and</a:t>
            </a:r>
            <a:endParaRPr lang="en-US" sz="2200" i="1" dirty="0" smtClean="0">
              <a:solidFill>
                <a:schemeClr val="bg2">
                  <a:lumMod val="10000"/>
                </a:schemeClr>
              </a:solidFill>
              <a:latin typeface="Times New Roman"/>
              <a:cs typeface="Times New Roman"/>
            </a:endParaRPr>
          </a:p>
          <a:p>
            <a:pPr marL="652780" lvl="1" indent="-247650">
              <a:buClr>
                <a:srgbClr val="0E6EC5"/>
              </a:buClr>
              <a:buSzPct val="84090"/>
              <a:buFont typeface="Arial"/>
              <a:buChar char=""/>
              <a:tabLst>
                <a:tab pos="653415" algn="l"/>
              </a:tabLst>
            </a:pPr>
            <a:r>
              <a:rPr lang="en-US" sz="2200" i="1" spc="110" dirty="0" smtClean="0">
                <a:solidFill>
                  <a:schemeClr val="bg2">
                    <a:lumMod val="10000"/>
                  </a:schemeClr>
                </a:solidFill>
                <a:latin typeface="Times New Roman"/>
                <a:cs typeface="Times New Roman"/>
              </a:rPr>
              <a:t>fidelity</a:t>
            </a:r>
            <a:r>
              <a:rPr lang="en-US" sz="2200" i="1" spc="-65" dirty="0" smtClean="0">
                <a:solidFill>
                  <a:schemeClr val="bg2">
                    <a:lumMod val="10000"/>
                  </a:schemeClr>
                </a:solidFill>
                <a:latin typeface="Times New Roman"/>
                <a:cs typeface="Times New Roman"/>
              </a:rPr>
              <a:t> </a:t>
            </a:r>
            <a:r>
              <a:rPr lang="en-US" sz="2200" i="1" spc="145" dirty="0" smtClean="0">
                <a:solidFill>
                  <a:schemeClr val="bg2">
                    <a:lumMod val="10000"/>
                  </a:schemeClr>
                </a:solidFill>
                <a:latin typeface="Times New Roman"/>
                <a:cs typeface="Times New Roman"/>
              </a:rPr>
              <a:t>in</a:t>
            </a:r>
            <a:r>
              <a:rPr lang="en-US" sz="2200" i="1" spc="-80" dirty="0" smtClean="0">
                <a:solidFill>
                  <a:schemeClr val="bg2">
                    <a:lumMod val="10000"/>
                  </a:schemeClr>
                </a:solidFill>
                <a:latin typeface="Times New Roman"/>
                <a:cs typeface="Times New Roman"/>
              </a:rPr>
              <a:t> </a:t>
            </a:r>
            <a:r>
              <a:rPr lang="en-US" sz="2200" i="1" spc="85" dirty="0" smtClean="0">
                <a:solidFill>
                  <a:schemeClr val="bg2">
                    <a:lumMod val="10000"/>
                  </a:schemeClr>
                </a:solidFill>
                <a:latin typeface="Times New Roman"/>
                <a:cs typeface="Times New Roman"/>
              </a:rPr>
              <a:t>tracing</a:t>
            </a:r>
            <a:r>
              <a:rPr lang="en-US" sz="2200" i="1" spc="-45" dirty="0" smtClean="0">
                <a:solidFill>
                  <a:schemeClr val="bg2">
                    <a:lumMod val="10000"/>
                  </a:schemeClr>
                </a:solidFill>
                <a:latin typeface="Times New Roman"/>
                <a:cs typeface="Times New Roman"/>
              </a:rPr>
              <a:t> </a:t>
            </a:r>
            <a:r>
              <a:rPr lang="en-US" sz="2200" i="1" spc="165" dirty="0" smtClean="0">
                <a:solidFill>
                  <a:schemeClr val="bg2">
                    <a:lumMod val="10000"/>
                  </a:schemeClr>
                </a:solidFill>
                <a:latin typeface="Times New Roman"/>
                <a:cs typeface="Times New Roman"/>
              </a:rPr>
              <a:t>the</a:t>
            </a:r>
            <a:r>
              <a:rPr lang="en-US" sz="2200" i="1" spc="-90" dirty="0" smtClean="0">
                <a:solidFill>
                  <a:schemeClr val="bg2">
                    <a:lumMod val="10000"/>
                  </a:schemeClr>
                </a:solidFill>
                <a:latin typeface="Times New Roman"/>
                <a:cs typeface="Times New Roman"/>
              </a:rPr>
              <a:t> </a:t>
            </a:r>
            <a:r>
              <a:rPr lang="en-US" sz="2200" i="1" spc="100" dirty="0" smtClean="0">
                <a:solidFill>
                  <a:schemeClr val="bg2">
                    <a:lumMod val="10000"/>
                  </a:schemeClr>
                </a:solidFill>
                <a:latin typeface="Times New Roman"/>
                <a:cs typeface="Times New Roman"/>
              </a:rPr>
              <a:t>picture</a:t>
            </a:r>
            <a:r>
              <a:rPr lang="en-US" sz="2200" i="1" spc="-120" dirty="0" smtClean="0">
                <a:solidFill>
                  <a:schemeClr val="bg2">
                    <a:lumMod val="10000"/>
                  </a:schemeClr>
                </a:solidFill>
                <a:latin typeface="Times New Roman"/>
                <a:cs typeface="Times New Roman"/>
              </a:rPr>
              <a:t> </a:t>
            </a:r>
            <a:r>
              <a:rPr lang="en-US" sz="2200" i="1" spc="125" dirty="0" smtClean="0">
                <a:solidFill>
                  <a:schemeClr val="bg2">
                    <a:lumMod val="10000"/>
                  </a:schemeClr>
                </a:solidFill>
                <a:latin typeface="Times New Roman"/>
                <a:cs typeface="Times New Roman"/>
              </a:rPr>
              <a:t>of</a:t>
            </a:r>
            <a:r>
              <a:rPr lang="en-US" sz="2200" i="1" spc="-5" dirty="0" smtClean="0">
                <a:solidFill>
                  <a:schemeClr val="bg2">
                    <a:lumMod val="10000"/>
                  </a:schemeClr>
                </a:solidFill>
                <a:latin typeface="Times New Roman"/>
                <a:cs typeface="Times New Roman"/>
              </a:rPr>
              <a:t> </a:t>
            </a:r>
            <a:r>
              <a:rPr lang="en-US" sz="2200" i="1" spc="165" dirty="0" smtClean="0">
                <a:solidFill>
                  <a:schemeClr val="bg2">
                    <a:lumMod val="10000"/>
                  </a:schemeClr>
                </a:solidFill>
                <a:latin typeface="Times New Roman"/>
                <a:cs typeface="Times New Roman"/>
              </a:rPr>
              <a:t>the</a:t>
            </a:r>
            <a:r>
              <a:rPr lang="en-US" sz="2200" i="1" spc="-110" dirty="0" smtClean="0">
                <a:solidFill>
                  <a:schemeClr val="bg2">
                    <a:lumMod val="10000"/>
                  </a:schemeClr>
                </a:solidFill>
                <a:latin typeface="Times New Roman"/>
                <a:cs typeface="Times New Roman"/>
              </a:rPr>
              <a:t> </a:t>
            </a:r>
            <a:r>
              <a:rPr lang="en-US" sz="2200" i="1" spc="130" dirty="0" smtClean="0">
                <a:solidFill>
                  <a:schemeClr val="bg2">
                    <a:lumMod val="10000"/>
                  </a:schemeClr>
                </a:solidFill>
                <a:latin typeface="Times New Roman"/>
                <a:cs typeface="Times New Roman"/>
              </a:rPr>
              <a:t>disease.</a:t>
            </a:r>
            <a:endParaRPr lang="en-US" sz="2200" i="1" dirty="0" smtClean="0">
              <a:solidFill>
                <a:schemeClr val="bg2">
                  <a:lumMod val="10000"/>
                </a:schemeClr>
              </a:solidFill>
              <a:latin typeface="Times New Roman"/>
              <a:cs typeface="Times New Roman"/>
            </a:endParaRPr>
          </a:p>
          <a:p>
            <a:endParaRPr lang="en-US" dirty="0">
              <a:solidFill>
                <a:schemeClr val="bg2">
                  <a:lumMod val="10000"/>
                </a:schemeClr>
              </a:solidFill>
            </a:endParaRPr>
          </a:p>
        </p:txBody>
      </p:sp>
      <p:sp>
        <p:nvSpPr>
          <p:cNvPr id="2" name="Title 1"/>
          <p:cNvSpPr>
            <a:spLocks noGrp="1"/>
          </p:cNvSpPr>
          <p:nvPr>
            <p:ph type="title"/>
          </p:nvPr>
        </p:nvSpPr>
        <p:spPr>
          <a:xfrm>
            <a:off x="457200" y="704088"/>
            <a:ext cx="8229600" cy="972312"/>
          </a:xfrm>
        </p:spPr>
        <p:txBody>
          <a:bodyPr>
            <a:normAutofit/>
          </a:bodyPr>
          <a:lstStyle/>
          <a:p>
            <a:r>
              <a:rPr lang="en-US" sz="4000" dirty="0" smtClean="0">
                <a:solidFill>
                  <a:srgbClr val="002060"/>
                </a:solidFill>
              </a:rPr>
              <a:t>QUALITIES OF PHYSICIAN</a:t>
            </a:r>
            <a:endParaRPr lang="en-US" sz="40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6002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712590" y="789179"/>
            <a:ext cx="1017905" cy="1551707"/>
          </a:xfrm>
          <a:prstGeom prst="rect">
            <a:avLst/>
          </a:prstGeom>
        </p:spPr>
        <p:txBody>
          <a:bodyPr vert="horz" wrap="square" lIns="0" tIns="12700" rIns="0" bIns="0" rtlCol="0">
            <a:spAutoFit/>
          </a:bodyPr>
          <a:lstStyle/>
          <a:p>
            <a:pPr marL="12700">
              <a:lnSpc>
                <a:spcPct val="100000"/>
              </a:lnSpc>
              <a:spcBef>
                <a:spcPts val="100"/>
              </a:spcBef>
            </a:pPr>
            <a:r>
              <a:rPr spc="-100" smtClean="0"/>
              <a:t> </a:t>
            </a:r>
            <a:r>
              <a:rPr lang="en-US" dirty="0" smtClean="0"/>
              <a:t>§</a:t>
            </a:r>
            <a:r>
              <a:rPr lang="en-US" spc="-5" dirty="0" smtClean="0"/>
              <a:t>84</a:t>
            </a:r>
            <a:endParaRPr spc="-5" dirty="0"/>
          </a:p>
        </p:txBody>
      </p:sp>
      <p:sp>
        <p:nvSpPr>
          <p:cNvPr id="5" name="object 5"/>
          <p:cNvSpPr txBox="1"/>
          <p:nvPr/>
        </p:nvSpPr>
        <p:spPr>
          <a:xfrm>
            <a:off x="609600" y="2438400"/>
            <a:ext cx="7924800" cy="2456442"/>
          </a:xfrm>
          <a:prstGeom prst="rect">
            <a:avLst/>
          </a:prstGeom>
        </p:spPr>
        <p:txBody>
          <a:bodyPr vert="horz" wrap="square" lIns="0" tIns="85725" rIns="0" bIns="0" rtlCol="0">
            <a:spAutoFit/>
          </a:bodyPr>
          <a:lstStyle/>
          <a:p>
            <a:pPr marL="363220" indent="-351155">
              <a:lnSpc>
                <a:spcPct val="100000"/>
              </a:lnSpc>
              <a:spcBef>
                <a:spcPts val="675"/>
              </a:spcBef>
              <a:buClr>
                <a:srgbClr val="FF0000"/>
              </a:buClr>
              <a:buSzPct val="93750"/>
              <a:buFont typeface="Wingdings" pitchFamily="2" charset="2"/>
              <a:buChar char="§"/>
              <a:tabLst>
                <a:tab pos="363220" algn="l"/>
                <a:tab pos="363855" algn="l"/>
                <a:tab pos="2955925" algn="l"/>
                <a:tab pos="4381500" algn="l"/>
                <a:tab pos="4797425" algn="l"/>
                <a:tab pos="5367655" algn="l"/>
              </a:tabLst>
            </a:pPr>
            <a:r>
              <a:rPr sz="2400" spc="-15" dirty="0">
                <a:latin typeface="Georgia"/>
                <a:cs typeface="Georgia"/>
              </a:rPr>
              <a:t>Detailed</a:t>
            </a:r>
            <a:r>
              <a:rPr sz="2400" spc="20" dirty="0">
                <a:latin typeface="Georgia"/>
                <a:cs typeface="Georgia"/>
              </a:rPr>
              <a:t> </a:t>
            </a:r>
            <a:r>
              <a:rPr sz="2400" spc="-25" dirty="0">
                <a:latin typeface="Georgia"/>
                <a:cs typeface="Georgia"/>
              </a:rPr>
              <a:t>history</a:t>
            </a:r>
            <a:r>
              <a:rPr sz="2400" spc="-85" dirty="0">
                <a:latin typeface="Georgia"/>
                <a:cs typeface="Georgia"/>
              </a:rPr>
              <a:t> </a:t>
            </a:r>
            <a:r>
              <a:rPr sz="2400" spc="-20" dirty="0">
                <a:latin typeface="Georgia"/>
                <a:cs typeface="Georgia"/>
              </a:rPr>
              <a:t>of	</a:t>
            </a:r>
            <a:r>
              <a:rPr sz="2400" spc="-40" dirty="0">
                <a:latin typeface="Georgia"/>
                <a:cs typeface="Georgia"/>
              </a:rPr>
              <a:t>sufferings	</a:t>
            </a:r>
            <a:r>
              <a:rPr sz="2400" spc="-20" dirty="0">
                <a:latin typeface="Georgia"/>
                <a:cs typeface="Georgia"/>
              </a:rPr>
              <a:t>of	</a:t>
            </a:r>
            <a:r>
              <a:rPr sz="2400" spc="-5" dirty="0">
                <a:latin typeface="Georgia"/>
                <a:cs typeface="Georgia"/>
              </a:rPr>
              <a:t>the	</a:t>
            </a:r>
            <a:r>
              <a:rPr sz="2400" spc="-15" dirty="0">
                <a:latin typeface="Georgia"/>
                <a:cs typeface="Georgia"/>
              </a:rPr>
              <a:t>patient</a:t>
            </a:r>
            <a:endParaRPr sz="2400">
              <a:latin typeface="Georgia"/>
              <a:cs typeface="Georgia"/>
            </a:endParaRPr>
          </a:p>
          <a:p>
            <a:pPr marL="286385" marR="5080" indent="-274320">
              <a:lnSpc>
                <a:spcPct val="100000"/>
              </a:lnSpc>
              <a:spcBef>
                <a:spcPts val="575"/>
              </a:spcBef>
              <a:buClr>
                <a:srgbClr val="FF0000"/>
              </a:buClr>
              <a:buSzPct val="93750"/>
              <a:buFont typeface="Wingdings" pitchFamily="2" charset="2"/>
              <a:buChar char="§"/>
              <a:tabLst>
                <a:tab pos="287020" algn="l"/>
                <a:tab pos="755015" algn="l"/>
                <a:tab pos="1346200" algn="l"/>
                <a:tab pos="1937385" algn="l"/>
                <a:tab pos="2504440" algn="l"/>
                <a:tab pos="2863850" algn="l"/>
                <a:tab pos="3296920" algn="l"/>
                <a:tab pos="3657600" algn="l"/>
                <a:tab pos="4017645" algn="l"/>
                <a:tab pos="4378325" algn="l"/>
                <a:tab pos="4924425" algn="l"/>
                <a:tab pos="5123815" algn="l"/>
                <a:tab pos="5591175" algn="l"/>
                <a:tab pos="6268085" algn="l"/>
                <a:tab pos="6679565" algn="l"/>
                <a:tab pos="7037070" algn="l"/>
              </a:tabLst>
            </a:pPr>
            <a:r>
              <a:rPr sz="2400" spc="-85" dirty="0">
                <a:latin typeface="Georgia"/>
                <a:cs typeface="Georgia"/>
              </a:rPr>
              <a:t>By</a:t>
            </a:r>
            <a:r>
              <a:rPr sz="2400" spc="-50" dirty="0">
                <a:latin typeface="Georgia"/>
                <a:cs typeface="Georgia"/>
              </a:rPr>
              <a:t> </a:t>
            </a:r>
            <a:r>
              <a:rPr sz="2400" spc="-40" dirty="0">
                <a:latin typeface="Georgia"/>
                <a:cs typeface="Georgia"/>
              </a:rPr>
              <a:t>standers	</a:t>
            </a:r>
            <a:r>
              <a:rPr sz="2400" spc="-15" dirty="0">
                <a:latin typeface="Georgia"/>
                <a:cs typeface="Georgia"/>
              </a:rPr>
              <a:t>tell	</a:t>
            </a:r>
            <a:r>
              <a:rPr sz="2400" spc="-25" dirty="0">
                <a:latin typeface="Georgia"/>
                <a:cs typeface="Georgia"/>
              </a:rPr>
              <a:t>what	</a:t>
            </a:r>
            <a:r>
              <a:rPr sz="2400" spc="-10" dirty="0">
                <a:latin typeface="Georgia"/>
                <a:cs typeface="Georgia"/>
              </a:rPr>
              <a:t>they	</a:t>
            </a:r>
            <a:r>
              <a:rPr sz="2400" spc="-40" dirty="0">
                <a:latin typeface="Georgia"/>
                <a:cs typeface="Georgia"/>
              </a:rPr>
              <a:t>heard	</a:t>
            </a:r>
            <a:r>
              <a:rPr sz="2400" spc="-25" dirty="0">
                <a:latin typeface="Georgia"/>
                <a:cs typeface="Georgia"/>
              </a:rPr>
              <a:t>him	</a:t>
            </a:r>
            <a:r>
              <a:rPr sz="2400" spc="-30" dirty="0">
                <a:latin typeface="Georgia"/>
                <a:cs typeface="Georgia"/>
              </a:rPr>
              <a:t>complain	</a:t>
            </a:r>
            <a:r>
              <a:rPr sz="2400" spc="-40" dirty="0">
                <a:latin typeface="Georgia"/>
                <a:cs typeface="Georgia"/>
              </a:rPr>
              <a:t>of,</a:t>
            </a:r>
            <a:r>
              <a:rPr sz="2400" spc="-55" dirty="0">
                <a:latin typeface="Georgia"/>
                <a:cs typeface="Georgia"/>
              </a:rPr>
              <a:t> </a:t>
            </a:r>
            <a:r>
              <a:rPr sz="2400" spc="-25" dirty="0">
                <a:latin typeface="Georgia"/>
                <a:cs typeface="Georgia"/>
              </a:rPr>
              <a:t>how  </a:t>
            </a:r>
            <a:r>
              <a:rPr sz="2400" spc="-10" dirty="0">
                <a:latin typeface="Georgia"/>
                <a:cs typeface="Georgia"/>
              </a:rPr>
              <a:t>he	</a:t>
            </a:r>
            <a:r>
              <a:rPr sz="2400" spc="-45" dirty="0">
                <a:latin typeface="Georgia"/>
                <a:cs typeface="Georgia"/>
              </a:rPr>
              <a:t>has	behaved</a:t>
            </a:r>
            <a:r>
              <a:rPr sz="2400" spc="60" dirty="0">
                <a:latin typeface="Georgia"/>
                <a:cs typeface="Georgia"/>
              </a:rPr>
              <a:t> </a:t>
            </a:r>
            <a:r>
              <a:rPr sz="2400" spc="-85" dirty="0">
                <a:latin typeface="Georgia"/>
                <a:cs typeface="Georgia"/>
              </a:rPr>
              <a:t>&amp;	</a:t>
            </a:r>
            <a:r>
              <a:rPr sz="2400" spc="-25" dirty="0">
                <a:latin typeface="Georgia"/>
                <a:cs typeface="Georgia"/>
              </a:rPr>
              <a:t>what	</a:t>
            </a:r>
            <a:r>
              <a:rPr sz="2400" spc="-10" dirty="0">
                <a:latin typeface="Georgia"/>
                <a:cs typeface="Georgia"/>
              </a:rPr>
              <a:t>they	</a:t>
            </a:r>
            <a:r>
              <a:rPr sz="2400" spc="-60" dirty="0">
                <a:latin typeface="Georgia"/>
                <a:cs typeface="Georgia"/>
              </a:rPr>
              <a:t>have	</a:t>
            </a:r>
            <a:r>
              <a:rPr sz="2400" spc="-15" dirty="0">
                <a:latin typeface="Georgia"/>
                <a:cs typeface="Georgia"/>
              </a:rPr>
              <a:t>noticed	</a:t>
            </a:r>
            <a:r>
              <a:rPr sz="2400" spc="-25" dirty="0">
                <a:latin typeface="Georgia"/>
                <a:cs typeface="Georgia"/>
              </a:rPr>
              <a:t>in	him</a:t>
            </a:r>
            <a:endParaRPr sz="2400">
              <a:latin typeface="Georgia"/>
              <a:cs typeface="Georgia"/>
            </a:endParaRPr>
          </a:p>
          <a:p>
            <a:pPr marL="286385" marR="147955" indent="-274320">
              <a:lnSpc>
                <a:spcPct val="100000"/>
              </a:lnSpc>
              <a:spcBef>
                <a:spcPts val="580"/>
              </a:spcBef>
              <a:buClr>
                <a:srgbClr val="FF0000"/>
              </a:buClr>
              <a:buSzPct val="93181"/>
              <a:buFont typeface="Wingdings" pitchFamily="2" charset="2"/>
              <a:buChar char="§"/>
              <a:tabLst>
                <a:tab pos="286385" algn="l"/>
                <a:tab pos="287020" algn="l"/>
                <a:tab pos="707390" algn="l"/>
                <a:tab pos="1580515" algn="l"/>
                <a:tab pos="1902460" algn="l"/>
                <a:tab pos="3121025" algn="l"/>
                <a:tab pos="3275329" algn="l"/>
                <a:tab pos="3681729" algn="l"/>
                <a:tab pos="3764915" algn="l"/>
                <a:tab pos="4982845" algn="l"/>
                <a:tab pos="5440680" algn="l"/>
                <a:tab pos="5965825" algn="l"/>
                <a:tab pos="6947534" algn="l"/>
              </a:tabLst>
            </a:pPr>
            <a:r>
              <a:rPr sz="2200" spc="-40" dirty="0">
                <a:solidFill>
                  <a:srgbClr val="002060"/>
                </a:solidFill>
                <a:latin typeface="Georgia"/>
                <a:cs typeface="Georgia"/>
              </a:rPr>
              <a:t>P</a:t>
            </a:r>
            <a:r>
              <a:rPr sz="2200" spc="-85" dirty="0">
                <a:solidFill>
                  <a:srgbClr val="002060"/>
                </a:solidFill>
                <a:latin typeface="Georgia"/>
                <a:cs typeface="Georgia"/>
              </a:rPr>
              <a:t>h</a:t>
            </a:r>
            <a:r>
              <a:rPr sz="2200" spc="-60" dirty="0">
                <a:solidFill>
                  <a:srgbClr val="002060"/>
                </a:solidFill>
                <a:latin typeface="Georgia"/>
                <a:cs typeface="Georgia"/>
              </a:rPr>
              <a:t>y</a:t>
            </a:r>
            <a:r>
              <a:rPr sz="2200" spc="-30" dirty="0">
                <a:solidFill>
                  <a:srgbClr val="002060"/>
                </a:solidFill>
                <a:latin typeface="Georgia"/>
                <a:cs typeface="Georgia"/>
              </a:rPr>
              <a:t>sician</a:t>
            </a:r>
            <a:r>
              <a:rPr sz="2200" dirty="0">
                <a:solidFill>
                  <a:srgbClr val="002060"/>
                </a:solidFill>
                <a:latin typeface="Georgia"/>
                <a:cs typeface="Georgia"/>
              </a:rPr>
              <a:t>	</a:t>
            </a:r>
            <a:r>
              <a:rPr sz="2400" spc="-40" dirty="0">
                <a:latin typeface="Georgia"/>
                <a:cs typeface="Georgia"/>
              </a:rPr>
              <a:t>see</a:t>
            </a:r>
            <a:r>
              <a:rPr sz="2400" spc="-60" dirty="0">
                <a:latin typeface="Georgia"/>
                <a:cs typeface="Georgia"/>
              </a:rPr>
              <a:t>s</a:t>
            </a:r>
            <a:r>
              <a:rPr sz="2400" spc="-35" dirty="0">
                <a:latin typeface="Georgia"/>
                <a:cs typeface="Georgia"/>
              </a:rPr>
              <a:t>,</a:t>
            </a:r>
            <a:r>
              <a:rPr sz="2400" spc="20" dirty="0">
                <a:latin typeface="Georgia"/>
                <a:cs typeface="Georgia"/>
              </a:rPr>
              <a:t> </a:t>
            </a:r>
            <a:r>
              <a:rPr sz="2400" spc="-45" dirty="0">
                <a:latin typeface="Georgia"/>
                <a:cs typeface="Georgia"/>
              </a:rPr>
              <a:t>hears</a:t>
            </a:r>
            <a:r>
              <a:rPr sz="2400" dirty="0">
                <a:latin typeface="Georgia"/>
                <a:cs typeface="Georgia"/>
              </a:rPr>
              <a:t>	</a:t>
            </a:r>
            <a:r>
              <a:rPr sz="2400" spc="-35" dirty="0">
                <a:latin typeface="Georgia"/>
                <a:cs typeface="Georgia"/>
              </a:rPr>
              <a:t>and</a:t>
            </a:r>
            <a:r>
              <a:rPr sz="2400" dirty="0">
                <a:latin typeface="Georgia"/>
                <a:cs typeface="Georgia"/>
              </a:rPr>
              <a:t>		</a:t>
            </a:r>
            <a:r>
              <a:rPr sz="2400" spc="-100" dirty="0">
                <a:latin typeface="Georgia"/>
                <a:cs typeface="Georgia"/>
              </a:rPr>
              <a:t>r</a:t>
            </a:r>
            <a:r>
              <a:rPr sz="2400" spc="-50" dirty="0">
                <a:latin typeface="Georgia"/>
                <a:cs typeface="Georgia"/>
              </a:rPr>
              <a:t>emar</a:t>
            </a:r>
            <a:r>
              <a:rPr sz="2400" spc="-35" dirty="0">
                <a:latin typeface="Georgia"/>
                <a:cs typeface="Georgia"/>
              </a:rPr>
              <a:t>ks</a:t>
            </a:r>
            <a:r>
              <a:rPr sz="2400" dirty="0">
                <a:latin typeface="Georgia"/>
                <a:cs typeface="Georgia"/>
              </a:rPr>
              <a:t>	</a:t>
            </a:r>
            <a:r>
              <a:rPr sz="2400" spc="-45" dirty="0">
                <a:latin typeface="Georgia"/>
                <a:cs typeface="Georgia"/>
              </a:rPr>
              <a:t>b</a:t>
            </a:r>
            <a:r>
              <a:rPr sz="2400" spc="-30" dirty="0">
                <a:latin typeface="Georgia"/>
                <a:cs typeface="Georgia"/>
              </a:rPr>
              <a:t>y</a:t>
            </a:r>
            <a:r>
              <a:rPr sz="2400" dirty="0">
                <a:latin typeface="Georgia"/>
                <a:cs typeface="Georgia"/>
              </a:rPr>
              <a:t>	</a:t>
            </a:r>
            <a:r>
              <a:rPr sz="2400" spc="-35" dirty="0">
                <a:latin typeface="Georgia"/>
                <a:cs typeface="Georgia"/>
              </a:rPr>
              <a:t>his</a:t>
            </a:r>
            <a:r>
              <a:rPr sz="2400" dirty="0">
                <a:latin typeface="Georgia"/>
                <a:cs typeface="Georgia"/>
              </a:rPr>
              <a:t>	</a:t>
            </a:r>
            <a:r>
              <a:rPr sz="2400" spc="-40" dirty="0">
                <a:latin typeface="Georgia"/>
                <a:cs typeface="Georgia"/>
              </a:rPr>
              <a:t>senses</a:t>
            </a:r>
            <a:r>
              <a:rPr sz="2400" dirty="0">
                <a:latin typeface="Georgia"/>
                <a:cs typeface="Georgia"/>
              </a:rPr>
              <a:t>	</a:t>
            </a:r>
            <a:r>
              <a:rPr sz="2400" spc="-20" dirty="0">
                <a:latin typeface="Georgia"/>
                <a:cs typeface="Georgia"/>
              </a:rPr>
              <a:t>al</a:t>
            </a:r>
            <a:r>
              <a:rPr sz="2400" spc="-55" dirty="0">
                <a:latin typeface="Georgia"/>
                <a:cs typeface="Georgia"/>
              </a:rPr>
              <a:t>t</a:t>
            </a:r>
            <a:r>
              <a:rPr sz="2400" spc="-40" dirty="0">
                <a:latin typeface="Georgia"/>
                <a:cs typeface="Georgia"/>
              </a:rPr>
              <a:t>e</a:t>
            </a:r>
            <a:r>
              <a:rPr sz="2400" spc="-65" dirty="0">
                <a:latin typeface="Georgia"/>
                <a:cs typeface="Georgia"/>
              </a:rPr>
              <a:t>r</a:t>
            </a:r>
            <a:r>
              <a:rPr sz="2400" spc="-10" dirty="0">
                <a:latin typeface="Georgia"/>
                <a:cs typeface="Georgia"/>
              </a:rPr>
              <a:t>ed  </a:t>
            </a:r>
            <a:r>
              <a:rPr sz="2400" spc="-30" dirty="0">
                <a:latin typeface="Georgia"/>
                <a:cs typeface="Georgia"/>
              </a:rPr>
              <a:t>or	</a:t>
            </a:r>
            <a:r>
              <a:rPr sz="2400" spc="-35" dirty="0">
                <a:latin typeface="Georgia"/>
                <a:cs typeface="Georgia"/>
              </a:rPr>
              <a:t>unusual	character	</a:t>
            </a:r>
            <a:r>
              <a:rPr sz="2400" spc="-25" dirty="0">
                <a:latin typeface="Georgia"/>
                <a:cs typeface="Georgia"/>
              </a:rPr>
              <a:t>in	</a:t>
            </a:r>
            <a:r>
              <a:rPr sz="2400" spc="-20" dirty="0">
                <a:latin typeface="Georgia"/>
                <a:cs typeface="Georgia"/>
              </a:rPr>
              <a:t>patient</a:t>
            </a:r>
            <a:r>
              <a:rPr sz="2400" spc="-20">
                <a:latin typeface="Georgia"/>
                <a:cs typeface="Georgia"/>
              </a:rPr>
              <a:t>.</a:t>
            </a:r>
            <a:r>
              <a:rPr sz="2400">
                <a:latin typeface="Georgia"/>
                <a:cs typeface="Georgia"/>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6385" marR="444500" algn="just">
              <a:lnSpc>
                <a:spcPct val="150000"/>
              </a:lnSpc>
              <a:spcBef>
                <a:spcPts val="575"/>
              </a:spcBef>
              <a:buClr>
                <a:srgbClr val="FF0000"/>
              </a:buClr>
              <a:buSzPct val="93750"/>
              <a:buFont typeface="Wingdings" pitchFamily="2" charset="2"/>
              <a:buChar char="§"/>
              <a:tabLst>
                <a:tab pos="287020" algn="l"/>
                <a:tab pos="805180" algn="l"/>
                <a:tab pos="1054735" algn="l"/>
                <a:tab pos="1510030" algn="l"/>
                <a:tab pos="1744980" algn="l"/>
                <a:tab pos="2619375" algn="l"/>
                <a:tab pos="5354955" algn="l"/>
                <a:tab pos="6046470" algn="l"/>
              </a:tabLst>
            </a:pPr>
            <a:r>
              <a:rPr lang="en-US" sz="2400" spc="-114" dirty="0" smtClean="0">
                <a:solidFill>
                  <a:srgbClr val="002060"/>
                </a:solidFill>
                <a:latin typeface="Georgia"/>
                <a:cs typeface="Georgia"/>
              </a:rPr>
              <a:t>H</a:t>
            </a:r>
            <a:r>
              <a:rPr lang="en-US" sz="2400" spc="-15" dirty="0" smtClean="0">
                <a:solidFill>
                  <a:srgbClr val="002060"/>
                </a:solidFill>
                <a:latin typeface="Georgia"/>
                <a:cs typeface="Georgia"/>
              </a:rPr>
              <a:t>e</a:t>
            </a:r>
            <a:r>
              <a:rPr lang="en-US" sz="2400" dirty="0" smtClean="0">
                <a:solidFill>
                  <a:srgbClr val="002060"/>
                </a:solidFill>
                <a:latin typeface="Georgia"/>
                <a:cs typeface="Georgia"/>
              </a:rPr>
              <a:t>	</a:t>
            </a:r>
            <a:r>
              <a:rPr lang="en-US" sz="2400" spc="-25" dirty="0" smtClean="0">
                <a:solidFill>
                  <a:srgbClr val="002060"/>
                </a:solidFill>
                <a:latin typeface="Georgia"/>
                <a:cs typeface="Georgia"/>
              </a:rPr>
              <a:t>wri</a:t>
            </a:r>
            <a:r>
              <a:rPr lang="en-US" sz="2400" spc="-50" dirty="0" smtClean="0">
                <a:solidFill>
                  <a:srgbClr val="002060"/>
                </a:solidFill>
                <a:latin typeface="Georgia"/>
                <a:cs typeface="Georgia"/>
              </a:rPr>
              <a:t>t</a:t>
            </a:r>
            <a:r>
              <a:rPr lang="en-US" sz="2400" spc="-40" dirty="0" smtClean="0">
                <a:solidFill>
                  <a:srgbClr val="002060"/>
                </a:solidFill>
                <a:latin typeface="Georgia"/>
                <a:cs typeface="Georgia"/>
              </a:rPr>
              <a:t>es</a:t>
            </a:r>
            <a:r>
              <a:rPr lang="en-US" sz="2400" dirty="0" smtClean="0">
                <a:solidFill>
                  <a:srgbClr val="002060"/>
                </a:solidFill>
                <a:latin typeface="Georgia"/>
                <a:cs typeface="Georgia"/>
              </a:rPr>
              <a:t>	  </a:t>
            </a:r>
            <a:r>
              <a:rPr lang="en-US" sz="2400" spc="-15" dirty="0" smtClean="0">
                <a:solidFill>
                  <a:srgbClr val="002060"/>
                </a:solidFill>
                <a:latin typeface="Georgia"/>
                <a:cs typeface="Georgia"/>
              </a:rPr>
              <a:t>d</a:t>
            </a:r>
            <a:r>
              <a:rPr lang="en-US" sz="2400" spc="-70" dirty="0" smtClean="0">
                <a:solidFill>
                  <a:srgbClr val="002060"/>
                </a:solidFill>
                <a:latin typeface="Georgia"/>
                <a:cs typeface="Georgia"/>
              </a:rPr>
              <a:t>o</a:t>
            </a:r>
            <a:r>
              <a:rPr lang="en-US" sz="2400" spc="-20" dirty="0" smtClean="0">
                <a:solidFill>
                  <a:srgbClr val="002060"/>
                </a:solidFill>
                <a:latin typeface="Georgia"/>
                <a:cs typeface="Georgia"/>
              </a:rPr>
              <a:t>wn </a:t>
            </a:r>
            <a:r>
              <a:rPr lang="en-US" sz="2400" spc="-25" dirty="0" smtClean="0">
                <a:solidFill>
                  <a:srgbClr val="002060"/>
                </a:solidFill>
                <a:latin typeface="Georgia"/>
                <a:cs typeface="Georgia"/>
              </a:rPr>
              <a:t>deta</a:t>
            </a:r>
            <a:r>
              <a:rPr lang="en-US" sz="2400" spc="-15" dirty="0" smtClean="0">
                <a:solidFill>
                  <a:srgbClr val="002060"/>
                </a:solidFill>
                <a:latin typeface="Georgia"/>
                <a:cs typeface="Georgia"/>
              </a:rPr>
              <a:t>i</a:t>
            </a:r>
            <a:r>
              <a:rPr lang="en-US" sz="2400" spc="-40" dirty="0" smtClean="0">
                <a:solidFill>
                  <a:srgbClr val="002060"/>
                </a:solidFill>
                <a:latin typeface="Georgia"/>
                <a:cs typeface="Georgia"/>
              </a:rPr>
              <a:t>ls</a:t>
            </a:r>
            <a:r>
              <a:rPr lang="en-US" sz="2400" spc="-90" dirty="0" smtClean="0">
                <a:solidFill>
                  <a:srgbClr val="002060"/>
                </a:solidFill>
                <a:latin typeface="Georgia"/>
                <a:cs typeface="Georgia"/>
              </a:rPr>
              <a:t> </a:t>
            </a:r>
            <a:r>
              <a:rPr lang="en-US" sz="2400" spc="-25" dirty="0" smtClean="0">
                <a:solidFill>
                  <a:srgbClr val="002060"/>
                </a:solidFill>
                <a:latin typeface="Georgia"/>
                <a:cs typeface="Georgia"/>
              </a:rPr>
              <a:t>a</a:t>
            </a:r>
            <a:r>
              <a:rPr lang="en-US" sz="2400" spc="-75" dirty="0" smtClean="0">
                <a:solidFill>
                  <a:srgbClr val="002060"/>
                </a:solidFill>
                <a:latin typeface="Georgia"/>
                <a:cs typeface="Georgia"/>
              </a:rPr>
              <a:t>c</a:t>
            </a:r>
            <a:r>
              <a:rPr lang="en-US" sz="2400" spc="-30" dirty="0" smtClean="0">
                <a:solidFill>
                  <a:srgbClr val="002060"/>
                </a:solidFill>
                <a:latin typeface="Georgia"/>
                <a:cs typeface="Georgia"/>
              </a:rPr>
              <a:t>cu</a:t>
            </a:r>
            <a:r>
              <a:rPr lang="en-US" sz="2400" spc="-55" dirty="0" smtClean="0">
                <a:solidFill>
                  <a:srgbClr val="002060"/>
                </a:solidFill>
                <a:latin typeface="Georgia"/>
                <a:cs typeface="Georgia"/>
              </a:rPr>
              <a:t>r</a:t>
            </a:r>
            <a:r>
              <a:rPr lang="en-US" sz="2400" spc="-25" dirty="0" smtClean="0">
                <a:solidFill>
                  <a:srgbClr val="002060"/>
                </a:solidFill>
                <a:latin typeface="Georgia"/>
                <a:cs typeface="Georgia"/>
              </a:rPr>
              <a:t>a</a:t>
            </a:r>
            <a:r>
              <a:rPr lang="en-US" sz="2400" spc="-55" dirty="0" smtClean="0">
                <a:solidFill>
                  <a:srgbClr val="002060"/>
                </a:solidFill>
                <a:latin typeface="Georgia"/>
                <a:cs typeface="Georgia"/>
              </a:rPr>
              <a:t>t</a:t>
            </a:r>
            <a:r>
              <a:rPr lang="en-US" sz="2400" spc="-15" dirty="0" smtClean="0">
                <a:solidFill>
                  <a:srgbClr val="002060"/>
                </a:solidFill>
                <a:latin typeface="Georgia"/>
                <a:cs typeface="Georgia"/>
              </a:rPr>
              <a:t>e</a:t>
            </a:r>
            <a:r>
              <a:rPr lang="en-US" sz="2400" spc="-35" dirty="0" smtClean="0">
                <a:solidFill>
                  <a:srgbClr val="002060"/>
                </a:solidFill>
                <a:latin typeface="Georgia"/>
                <a:cs typeface="Georgia"/>
              </a:rPr>
              <a:t>l</a:t>
            </a:r>
            <a:r>
              <a:rPr lang="en-US" sz="2400" spc="-30" dirty="0" smtClean="0">
                <a:solidFill>
                  <a:srgbClr val="002060"/>
                </a:solidFill>
                <a:latin typeface="Georgia"/>
                <a:cs typeface="Georgia"/>
              </a:rPr>
              <a:t>y </a:t>
            </a:r>
            <a:r>
              <a:rPr lang="en-US" sz="2400" spc="-20" dirty="0" smtClean="0">
                <a:solidFill>
                  <a:srgbClr val="002060"/>
                </a:solidFill>
                <a:latin typeface="Georgia"/>
                <a:cs typeface="Georgia"/>
              </a:rPr>
              <a:t>i</a:t>
            </a:r>
            <a:r>
              <a:rPr lang="en-US" sz="2400" spc="-30" dirty="0" smtClean="0">
                <a:solidFill>
                  <a:srgbClr val="002060"/>
                </a:solidFill>
                <a:latin typeface="Georgia"/>
                <a:cs typeface="Georgia"/>
              </a:rPr>
              <a:t>n</a:t>
            </a:r>
            <a:r>
              <a:rPr lang="en-US" sz="2400" dirty="0" smtClean="0">
                <a:solidFill>
                  <a:srgbClr val="002060"/>
                </a:solidFill>
                <a:latin typeface="Georgia"/>
                <a:cs typeface="Georgia"/>
              </a:rPr>
              <a:t>	</a:t>
            </a:r>
            <a:r>
              <a:rPr lang="en-US" sz="2400" spc="-90" dirty="0" smtClean="0">
                <a:solidFill>
                  <a:srgbClr val="002060"/>
                </a:solidFill>
                <a:latin typeface="Georgia"/>
                <a:cs typeface="Georgia"/>
              </a:rPr>
              <a:t>v</a:t>
            </a:r>
            <a:r>
              <a:rPr lang="en-US" sz="2400" spc="-40" dirty="0" smtClean="0">
                <a:solidFill>
                  <a:srgbClr val="002060"/>
                </a:solidFill>
                <a:latin typeface="Georgia"/>
                <a:cs typeface="Georgia"/>
              </a:rPr>
              <a:t>e</a:t>
            </a:r>
            <a:r>
              <a:rPr lang="en-US" sz="2400" spc="5" dirty="0" smtClean="0">
                <a:solidFill>
                  <a:srgbClr val="002060"/>
                </a:solidFill>
                <a:latin typeface="Georgia"/>
                <a:cs typeface="Georgia"/>
              </a:rPr>
              <a:t>r</a:t>
            </a:r>
            <a:r>
              <a:rPr lang="en-US" sz="2400" spc="-30" dirty="0" smtClean="0">
                <a:solidFill>
                  <a:srgbClr val="002060"/>
                </a:solidFill>
                <a:latin typeface="Georgia"/>
                <a:cs typeface="Georgia"/>
              </a:rPr>
              <a:t>y</a:t>
            </a:r>
            <a:r>
              <a:rPr lang="en-US" sz="2400" dirty="0" smtClean="0">
                <a:solidFill>
                  <a:srgbClr val="002060"/>
                </a:solidFill>
                <a:latin typeface="Georgia"/>
                <a:cs typeface="Georgia"/>
              </a:rPr>
              <a:t>	</a:t>
            </a:r>
            <a:r>
              <a:rPr lang="en-US" sz="2400" spc="-35" dirty="0" smtClean="0">
                <a:solidFill>
                  <a:srgbClr val="002060"/>
                </a:solidFill>
                <a:latin typeface="Georgia"/>
                <a:cs typeface="Georgia"/>
              </a:rPr>
              <a:t>e</a:t>
            </a:r>
            <a:r>
              <a:rPr lang="en-US" sz="2400" spc="-65" dirty="0" smtClean="0">
                <a:solidFill>
                  <a:srgbClr val="002060"/>
                </a:solidFill>
                <a:latin typeface="Georgia"/>
                <a:cs typeface="Georgia"/>
              </a:rPr>
              <a:t>x</a:t>
            </a:r>
            <a:r>
              <a:rPr lang="en-US" sz="2400" spc="-55" dirty="0" smtClean="0">
                <a:solidFill>
                  <a:srgbClr val="002060"/>
                </a:solidFill>
                <a:latin typeface="Georgia"/>
                <a:cs typeface="Georgia"/>
              </a:rPr>
              <a:t>p</a:t>
            </a:r>
            <a:r>
              <a:rPr lang="en-US" sz="2400" spc="-75" dirty="0" smtClean="0">
                <a:solidFill>
                  <a:srgbClr val="002060"/>
                </a:solidFill>
                <a:latin typeface="Georgia"/>
                <a:cs typeface="Georgia"/>
              </a:rPr>
              <a:t>r</a:t>
            </a:r>
            <a:r>
              <a:rPr lang="en-US" sz="2400" spc="-45" dirty="0" smtClean="0">
                <a:solidFill>
                  <a:srgbClr val="002060"/>
                </a:solidFill>
                <a:latin typeface="Georgia"/>
                <a:cs typeface="Georgia"/>
              </a:rPr>
              <a:t>essi</a:t>
            </a:r>
            <a:r>
              <a:rPr lang="en-US" sz="2400" spc="-10" dirty="0" smtClean="0">
                <a:solidFill>
                  <a:srgbClr val="002060"/>
                </a:solidFill>
                <a:latin typeface="Georgia"/>
                <a:cs typeface="Georgia"/>
              </a:rPr>
              <a:t>o</a:t>
            </a:r>
            <a:r>
              <a:rPr lang="en-US" sz="2400" spc="-20" dirty="0" smtClean="0">
                <a:solidFill>
                  <a:srgbClr val="002060"/>
                </a:solidFill>
                <a:latin typeface="Georgia"/>
                <a:cs typeface="Georgia"/>
              </a:rPr>
              <a:t>n</a:t>
            </a:r>
            <a:r>
              <a:rPr lang="en-US" sz="2400" spc="-50" dirty="0" smtClean="0">
                <a:solidFill>
                  <a:srgbClr val="002060"/>
                </a:solidFill>
                <a:latin typeface="Georgia"/>
                <a:cs typeface="Georgia"/>
              </a:rPr>
              <a:t>s  </a:t>
            </a:r>
            <a:r>
              <a:rPr lang="en-US" sz="2400" spc="-30" dirty="0" smtClean="0">
                <a:solidFill>
                  <a:srgbClr val="002060"/>
                </a:solidFill>
                <a:latin typeface="Georgia"/>
                <a:cs typeface="Georgia"/>
              </a:rPr>
              <a:t>used </a:t>
            </a:r>
            <a:r>
              <a:rPr lang="en-US" sz="2400" spc="-35" dirty="0" smtClean="0">
                <a:solidFill>
                  <a:srgbClr val="002060"/>
                </a:solidFill>
                <a:latin typeface="Georgia"/>
                <a:cs typeface="Georgia"/>
              </a:rPr>
              <a:t>by </a:t>
            </a:r>
            <a:r>
              <a:rPr lang="en-US" sz="2400" spc="-15" dirty="0" smtClean="0">
                <a:solidFill>
                  <a:srgbClr val="002060"/>
                </a:solidFill>
                <a:latin typeface="Georgia"/>
                <a:cs typeface="Georgia"/>
              </a:rPr>
              <a:t>them.</a:t>
            </a:r>
          </a:p>
          <a:p>
            <a:pPr marL="286385" marR="444500" algn="just">
              <a:lnSpc>
                <a:spcPct val="150000"/>
              </a:lnSpc>
              <a:spcBef>
                <a:spcPts val="575"/>
              </a:spcBef>
              <a:buClr>
                <a:srgbClr val="FF0000"/>
              </a:buClr>
              <a:buSzPct val="93750"/>
              <a:buFont typeface="Wingdings" pitchFamily="2" charset="2"/>
              <a:buChar char="§"/>
              <a:tabLst>
                <a:tab pos="287020" algn="l"/>
                <a:tab pos="805180" algn="l"/>
                <a:tab pos="1054735" algn="l"/>
                <a:tab pos="1510030" algn="l"/>
                <a:tab pos="1744980" algn="l"/>
                <a:tab pos="2619375" algn="l"/>
                <a:tab pos="5354955" algn="l"/>
                <a:tab pos="6046470" algn="l"/>
              </a:tabLst>
            </a:pPr>
            <a:r>
              <a:rPr lang="en-US" sz="2400" spc="-40" dirty="0" smtClean="0">
                <a:solidFill>
                  <a:srgbClr val="002060"/>
                </a:solidFill>
                <a:latin typeface="Georgia"/>
                <a:cs typeface="Georgia"/>
              </a:rPr>
              <a:t>The aphorism foot note deals with the cautions against the disruption of the patients train of narration</a:t>
            </a:r>
            <a:endParaRPr lang="en-US" sz="2400" dirty="0" smtClean="0">
              <a:solidFill>
                <a:srgbClr val="002060"/>
              </a:solidFill>
              <a:latin typeface="Georgia"/>
              <a:cs typeface="Georgia"/>
            </a:endParaRPr>
          </a:p>
          <a:p>
            <a:pPr marL="85725" marR="563880" indent="-73660" algn="just">
              <a:lnSpc>
                <a:spcPct val="150000"/>
              </a:lnSpc>
              <a:spcBef>
                <a:spcPts val="5"/>
              </a:spcBef>
              <a:buClr>
                <a:srgbClr val="FF0000"/>
              </a:buClr>
              <a:buSzPct val="93750"/>
              <a:buFont typeface="Wingdings" pitchFamily="2" charset="2"/>
              <a:buChar char="§"/>
              <a:tabLst>
                <a:tab pos="287020" algn="l"/>
                <a:tab pos="492125" algn="l"/>
                <a:tab pos="1346835" algn="l"/>
                <a:tab pos="1368425" algn="l"/>
                <a:tab pos="1963420" algn="l"/>
                <a:tab pos="3233420" algn="l"/>
                <a:tab pos="4440555" algn="l"/>
                <a:tab pos="6051550" algn="l"/>
              </a:tabLst>
            </a:pPr>
            <a:r>
              <a:rPr lang="en-US" sz="2400" spc="-30" dirty="0" smtClean="0">
                <a:solidFill>
                  <a:srgbClr val="002060"/>
                </a:solidFill>
                <a:latin typeface="Georgia"/>
                <a:cs typeface="Georgia"/>
              </a:rPr>
              <a:t>Should	 </a:t>
            </a:r>
            <a:r>
              <a:rPr lang="en-US" sz="2400" spc="-5" dirty="0" smtClean="0">
                <a:solidFill>
                  <a:srgbClr val="002060"/>
                </a:solidFill>
                <a:latin typeface="Georgia"/>
                <a:cs typeface="Georgia"/>
              </a:rPr>
              <a:t>not </a:t>
            </a:r>
            <a:r>
              <a:rPr lang="en-US" sz="2400" spc="-40" dirty="0" smtClean="0">
                <a:solidFill>
                  <a:srgbClr val="002060"/>
                </a:solidFill>
                <a:latin typeface="Georgia"/>
                <a:cs typeface="Georgia"/>
              </a:rPr>
              <a:t>interfere </a:t>
            </a:r>
            <a:r>
              <a:rPr lang="en-US" sz="2400" spc="-25" dirty="0" smtClean="0">
                <a:solidFill>
                  <a:srgbClr val="002060"/>
                </a:solidFill>
                <a:latin typeface="Georgia"/>
                <a:cs typeface="Georgia"/>
              </a:rPr>
              <a:t>patients </a:t>
            </a:r>
            <a:r>
              <a:rPr lang="en-US" sz="2400" spc="-40" dirty="0" smtClean="0">
                <a:solidFill>
                  <a:srgbClr val="002060"/>
                </a:solidFill>
                <a:latin typeface="Georgia"/>
                <a:cs typeface="Georgia"/>
              </a:rPr>
              <a:t>unless</a:t>
            </a:r>
            <a:r>
              <a:rPr lang="en-US" sz="2400" spc="-35" dirty="0" smtClean="0">
                <a:solidFill>
                  <a:srgbClr val="002060"/>
                </a:solidFill>
                <a:latin typeface="Georgia"/>
                <a:cs typeface="Georgia"/>
              </a:rPr>
              <a:t> </a:t>
            </a:r>
            <a:r>
              <a:rPr lang="en-US" sz="2400" spc="-10" dirty="0" smtClean="0">
                <a:solidFill>
                  <a:srgbClr val="002060"/>
                </a:solidFill>
                <a:latin typeface="Georgia"/>
                <a:cs typeface="Georgia"/>
              </a:rPr>
              <a:t>they	</a:t>
            </a:r>
            <a:r>
              <a:rPr lang="en-US" sz="2400" spc="-40" dirty="0" smtClean="0">
                <a:solidFill>
                  <a:srgbClr val="002060"/>
                </a:solidFill>
                <a:latin typeface="Georgia"/>
                <a:cs typeface="Georgia"/>
              </a:rPr>
              <a:t>wander</a:t>
            </a:r>
            <a:r>
              <a:rPr lang="en-US" sz="2400" spc="-170" dirty="0" smtClean="0">
                <a:solidFill>
                  <a:srgbClr val="002060"/>
                </a:solidFill>
                <a:latin typeface="Georgia"/>
                <a:cs typeface="Georgia"/>
              </a:rPr>
              <a:t> </a:t>
            </a:r>
            <a:r>
              <a:rPr lang="en-US" sz="2400" spc="-25" dirty="0" smtClean="0">
                <a:solidFill>
                  <a:srgbClr val="002060"/>
                </a:solidFill>
                <a:latin typeface="Georgia"/>
                <a:cs typeface="Georgia"/>
              </a:rPr>
              <a:t>off  </a:t>
            </a:r>
            <a:r>
              <a:rPr lang="en-US" sz="2400" spc="-10" dirty="0" smtClean="0">
                <a:solidFill>
                  <a:srgbClr val="002060"/>
                </a:solidFill>
                <a:latin typeface="Georgia"/>
                <a:cs typeface="Georgia"/>
              </a:rPr>
              <a:t>to </a:t>
            </a:r>
            <a:r>
              <a:rPr lang="en-US" sz="2400" spc="-15" dirty="0" smtClean="0">
                <a:solidFill>
                  <a:srgbClr val="002060"/>
                </a:solidFill>
                <a:latin typeface="Georgia"/>
                <a:cs typeface="Georgia"/>
              </a:rPr>
              <a:t>other </a:t>
            </a:r>
            <a:r>
              <a:rPr lang="en-US" sz="2400" spc="-40" dirty="0" smtClean="0">
                <a:solidFill>
                  <a:srgbClr val="002060"/>
                </a:solidFill>
                <a:latin typeface="Georgia"/>
                <a:cs typeface="Georgia"/>
              </a:rPr>
              <a:t>matters.</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200400" y="228600"/>
            <a:ext cx="1764665" cy="782907"/>
          </a:xfrm>
          <a:prstGeom prst="rect">
            <a:avLst/>
          </a:prstGeom>
        </p:spPr>
        <p:txBody>
          <a:bodyPr vert="horz" wrap="square" lIns="0" tIns="13335" rIns="0" bIns="0" rtlCol="0">
            <a:spAutoFit/>
          </a:bodyPr>
          <a:lstStyle/>
          <a:p>
            <a:pPr marL="12700">
              <a:lnSpc>
                <a:spcPct val="100000"/>
              </a:lnSpc>
              <a:spcBef>
                <a:spcPts val="105"/>
              </a:spcBef>
            </a:pPr>
            <a:r>
              <a:rPr sz="5000" dirty="0"/>
              <a:t>§</a:t>
            </a:r>
            <a:r>
              <a:rPr sz="5000" spc="-5" dirty="0"/>
              <a:t>85</a:t>
            </a:r>
            <a:endParaRPr sz="5000"/>
          </a:p>
        </p:txBody>
      </p:sp>
      <p:sp>
        <p:nvSpPr>
          <p:cNvPr id="5" name="object 5"/>
          <p:cNvSpPr txBox="1"/>
          <p:nvPr/>
        </p:nvSpPr>
        <p:spPr>
          <a:xfrm>
            <a:off x="533400" y="990600"/>
            <a:ext cx="8009890" cy="5412379"/>
          </a:xfrm>
          <a:prstGeom prst="rect">
            <a:avLst/>
          </a:prstGeom>
        </p:spPr>
        <p:txBody>
          <a:bodyPr vert="horz" wrap="square" lIns="0" tIns="13335" rIns="0" bIns="0" rtlCol="0">
            <a:spAutoFit/>
          </a:bodyPr>
          <a:lstStyle/>
          <a:p>
            <a:pPr marL="286385" marR="5080" indent="-274320">
              <a:lnSpc>
                <a:spcPct val="100000"/>
              </a:lnSpc>
              <a:spcBef>
                <a:spcPts val="105"/>
              </a:spcBef>
              <a:buClr>
                <a:srgbClr val="FF0000"/>
              </a:buClr>
              <a:buSzPct val="94230"/>
              <a:buFont typeface="Wingdings" pitchFamily="2" charset="2"/>
              <a:buChar char="§"/>
              <a:tabLst>
                <a:tab pos="287020" algn="l"/>
                <a:tab pos="857885" algn="l"/>
                <a:tab pos="1938020" algn="l"/>
                <a:tab pos="2013585" algn="l"/>
                <a:tab pos="2252980" algn="l"/>
                <a:tab pos="2505075" algn="l"/>
                <a:tab pos="3674110" algn="l"/>
                <a:tab pos="3725545" algn="l"/>
                <a:tab pos="4131945" algn="l"/>
                <a:tab pos="4519295" algn="l"/>
                <a:tab pos="4709160" algn="l"/>
                <a:tab pos="5434965" algn="l"/>
              </a:tabLst>
            </a:pPr>
            <a:r>
              <a:rPr sz="2600" spc="-60" dirty="0">
                <a:latin typeface="Georgia"/>
                <a:cs typeface="Georgia"/>
              </a:rPr>
              <a:t>He	</a:t>
            </a:r>
            <a:r>
              <a:rPr sz="2600" spc="-30" dirty="0">
                <a:latin typeface="Georgia"/>
                <a:cs typeface="Georgia"/>
              </a:rPr>
              <a:t>begins	</a:t>
            </a:r>
            <a:r>
              <a:rPr sz="2600" spc="-60" dirty="0">
                <a:latin typeface="Georgia"/>
                <a:cs typeface="Georgia"/>
              </a:rPr>
              <a:t>a	</a:t>
            </a:r>
            <a:r>
              <a:rPr sz="2600" spc="-50" dirty="0">
                <a:solidFill>
                  <a:srgbClr val="FF0000"/>
                </a:solidFill>
                <a:latin typeface="Georgia"/>
                <a:cs typeface="Georgia"/>
              </a:rPr>
              <a:t>fresh</a:t>
            </a:r>
            <a:r>
              <a:rPr sz="2600" spc="10" dirty="0">
                <a:solidFill>
                  <a:srgbClr val="FF0000"/>
                </a:solidFill>
                <a:latin typeface="Georgia"/>
                <a:cs typeface="Georgia"/>
              </a:rPr>
              <a:t> </a:t>
            </a:r>
            <a:r>
              <a:rPr sz="2600" spc="-25" dirty="0">
                <a:solidFill>
                  <a:srgbClr val="FF0000"/>
                </a:solidFill>
                <a:latin typeface="Georgia"/>
                <a:cs typeface="Georgia"/>
              </a:rPr>
              <a:t>line		</a:t>
            </a:r>
            <a:r>
              <a:rPr sz="2600" spc="-5" dirty="0">
                <a:latin typeface="Georgia"/>
                <a:cs typeface="Georgia"/>
              </a:rPr>
              <a:t>with	</a:t>
            </a:r>
            <a:r>
              <a:rPr sz="2600" spc="-35" dirty="0">
                <a:latin typeface="Georgia"/>
                <a:cs typeface="Georgia"/>
              </a:rPr>
              <a:t>every	</a:t>
            </a:r>
            <a:r>
              <a:rPr sz="2600" spc="-20" dirty="0">
                <a:latin typeface="Georgia"/>
                <a:cs typeface="Georgia"/>
              </a:rPr>
              <a:t>new</a:t>
            </a:r>
            <a:r>
              <a:rPr sz="2600" spc="-175" dirty="0">
                <a:latin typeface="Georgia"/>
                <a:cs typeface="Georgia"/>
              </a:rPr>
              <a:t> </a:t>
            </a:r>
            <a:r>
              <a:rPr sz="2600" spc="-30" dirty="0">
                <a:latin typeface="Georgia"/>
                <a:cs typeface="Georgia"/>
              </a:rPr>
              <a:t>circumstance  </a:t>
            </a:r>
            <a:r>
              <a:rPr sz="2600" spc="-20" dirty="0">
                <a:latin typeface="Georgia"/>
                <a:cs typeface="Georgia"/>
              </a:rPr>
              <a:t>mentioned		</a:t>
            </a:r>
            <a:r>
              <a:rPr sz="2600" spc="-35" dirty="0">
                <a:latin typeface="Georgia"/>
                <a:cs typeface="Georgia"/>
              </a:rPr>
              <a:t>by	</a:t>
            </a:r>
            <a:r>
              <a:rPr sz="2600" spc="-20" dirty="0">
                <a:latin typeface="Georgia"/>
                <a:cs typeface="Georgia"/>
              </a:rPr>
              <a:t>patient	</a:t>
            </a:r>
            <a:r>
              <a:rPr sz="2600" spc="-35" dirty="0">
                <a:latin typeface="Georgia"/>
                <a:cs typeface="Georgia"/>
              </a:rPr>
              <a:t>or	his</a:t>
            </a:r>
            <a:r>
              <a:rPr sz="2600" spc="-35">
                <a:latin typeface="Georgia"/>
                <a:cs typeface="Georgia"/>
              </a:rPr>
              <a:t>	</a:t>
            </a:r>
            <a:r>
              <a:rPr sz="2600" spc="-45" smtClean="0">
                <a:latin typeface="Georgia"/>
                <a:cs typeface="Georgia"/>
              </a:rPr>
              <a:t>friends</a:t>
            </a:r>
            <a:r>
              <a:rPr lang="en-US" sz="2600" spc="-45" dirty="0" smtClean="0">
                <a:latin typeface="Georgia"/>
                <a:cs typeface="Georgia"/>
              </a:rPr>
              <a:t>.</a:t>
            </a:r>
            <a:endParaRPr sz="2600">
              <a:latin typeface="Georgia"/>
              <a:cs typeface="Georgia"/>
            </a:endParaRPr>
          </a:p>
          <a:p>
            <a:pPr>
              <a:lnSpc>
                <a:spcPct val="100000"/>
              </a:lnSpc>
              <a:spcBef>
                <a:spcPts val="50"/>
              </a:spcBef>
              <a:buClr>
                <a:srgbClr val="FF0000"/>
              </a:buClr>
              <a:buFont typeface="Wingdings" pitchFamily="2" charset="2"/>
              <a:buChar char="§"/>
            </a:pPr>
            <a:endParaRPr sz="3800">
              <a:latin typeface="Georgia"/>
              <a:cs typeface="Georgia"/>
            </a:endParaRPr>
          </a:p>
          <a:p>
            <a:pPr marL="286385" marR="6985" indent="-274320">
              <a:lnSpc>
                <a:spcPct val="100000"/>
              </a:lnSpc>
              <a:buClr>
                <a:srgbClr val="FF0000"/>
              </a:buClr>
              <a:buSzPct val="94230"/>
              <a:buFont typeface="Wingdings" pitchFamily="2" charset="2"/>
              <a:buChar char="§"/>
              <a:tabLst>
                <a:tab pos="287020" algn="l"/>
                <a:tab pos="850265" algn="l"/>
                <a:tab pos="1135380" algn="l"/>
                <a:tab pos="1510030" algn="l"/>
                <a:tab pos="2288540" algn="l"/>
                <a:tab pos="2324735" algn="l"/>
                <a:tab pos="2733040" algn="l"/>
                <a:tab pos="2983865" algn="l"/>
                <a:tab pos="3218815" algn="l"/>
                <a:tab pos="3347085" algn="l"/>
                <a:tab pos="3422650" algn="l"/>
                <a:tab pos="4332605" algn="l"/>
                <a:tab pos="4604385" algn="l"/>
                <a:tab pos="4660265" algn="l"/>
                <a:tab pos="5429250" algn="l"/>
                <a:tab pos="5753100" algn="l"/>
                <a:tab pos="6173470" algn="l"/>
                <a:tab pos="6605270" algn="l"/>
                <a:tab pos="7341234" algn="l"/>
              </a:tabLst>
            </a:pPr>
            <a:r>
              <a:rPr sz="2600" spc="-105" dirty="0">
                <a:latin typeface="Georgia"/>
                <a:cs typeface="Georgia"/>
              </a:rPr>
              <a:t>H</a:t>
            </a:r>
            <a:r>
              <a:rPr sz="2600" spc="-10" dirty="0">
                <a:latin typeface="Georgia"/>
                <a:cs typeface="Georgia"/>
              </a:rPr>
              <a:t>e</a:t>
            </a:r>
            <a:r>
              <a:rPr sz="2600" dirty="0">
                <a:latin typeface="Georgia"/>
                <a:cs typeface="Georgia"/>
              </a:rPr>
              <a:t>	</a:t>
            </a:r>
            <a:r>
              <a:rPr sz="2600" spc="-25" dirty="0">
                <a:latin typeface="Georgia"/>
                <a:cs typeface="Georgia"/>
              </a:rPr>
              <a:t>can</a:t>
            </a:r>
            <a:r>
              <a:rPr sz="2600" dirty="0">
                <a:latin typeface="Georgia"/>
                <a:cs typeface="Georgia"/>
              </a:rPr>
              <a:t>	</a:t>
            </a:r>
            <a:r>
              <a:rPr sz="2600" spc="-5" dirty="0">
                <a:latin typeface="Georgia"/>
                <a:cs typeface="Georgia"/>
              </a:rPr>
              <a:t>th</a:t>
            </a:r>
            <a:r>
              <a:rPr sz="2600" spc="10" dirty="0">
                <a:latin typeface="Georgia"/>
                <a:cs typeface="Georgia"/>
              </a:rPr>
              <a:t>u</a:t>
            </a:r>
            <a:r>
              <a:rPr sz="2600" spc="-70" dirty="0">
                <a:latin typeface="Georgia"/>
                <a:cs typeface="Georgia"/>
              </a:rPr>
              <a:t>s</a:t>
            </a:r>
            <a:r>
              <a:rPr sz="2600" dirty="0">
                <a:latin typeface="Georgia"/>
                <a:cs typeface="Georgia"/>
              </a:rPr>
              <a:t>	</a:t>
            </a:r>
            <a:r>
              <a:rPr sz="2600" spc="-35" dirty="0">
                <a:latin typeface="Georgia"/>
                <a:cs typeface="Georgia"/>
              </a:rPr>
              <a:t>add</a:t>
            </a:r>
            <a:r>
              <a:rPr sz="2600" dirty="0">
                <a:latin typeface="Georgia"/>
                <a:cs typeface="Georgia"/>
              </a:rPr>
              <a:t>	</a:t>
            </a:r>
            <a:r>
              <a:rPr sz="2600" spc="-15" dirty="0">
                <a:latin typeface="Georgia"/>
                <a:cs typeface="Georgia"/>
              </a:rPr>
              <a:t>t</a:t>
            </a:r>
            <a:r>
              <a:rPr sz="2600" spc="5" dirty="0">
                <a:latin typeface="Georgia"/>
                <a:cs typeface="Georgia"/>
              </a:rPr>
              <a:t>o</a:t>
            </a:r>
            <a:r>
              <a:rPr sz="2600" dirty="0">
                <a:latin typeface="Georgia"/>
                <a:cs typeface="Georgia"/>
              </a:rPr>
              <a:t>		</a:t>
            </a:r>
            <a:r>
              <a:rPr sz="2600" spc="-40" dirty="0">
                <a:latin typeface="Georgia"/>
                <a:cs typeface="Georgia"/>
              </a:rPr>
              <a:t>a</a:t>
            </a:r>
            <a:r>
              <a:rPr sz="2600" spc="-90" dirty="0">
                <a:latin typeface="Georgia"/>
                <a:cs typeface="Georgia"/>
              </a:rPr>
              <a:t>n</a:t>
            </a:r>
            <a:r>
              <a:rPr sz="2600" spc="-100" dirty="0">
                <a:latin typeface="Georgia"/>
                <a:cs typeface="Georgia"/>
              </a:rPr>
              <a:t>y</a:t>
            </a:r>
            <a:r>
              <a:rPr sz="2600" spc="-10" dirty="0">
                <a:latin typeface="Georgia"/>
                <a:cs typeface="Georgia"/>
              </a:rPr>
              <a:t>o</a:t>
            </a:r>
            <a:r>
              <a:rPr sz="2600" spc="-20" dirty="0">
                <a:latin typeface="Georgia"/>
                <a:cs typeface="Georgia"/>
              </a:rPr>
              <a:t>n</a:t>
            </a:r>
            <a:r>
              <a:rPr sz="2600" spc="-10" dirty="0">
                <a:latin typeface="Georgia"/>
                <a:cs typeface="Georgia"/>
              </a:rPr>
              <a:t>e</a:t>
            </a:r>
            <a:r>
              <a:rPr sz="2600" dirty="0">
                <a:latin typeface="Georgia"/>
                <a:cs typeface="Georgia"/>
              </a:rPr>
              <a:t>	</a:t>
            </a:r>
            <a:r>
              <a:rPr sz="2600" spc="-15" dirty="0">
                <a:latin typeface="Georgia"/>
                <a:cs typeface="Georgia"/>
              </a:rPr>
              <a:t>,that</a:t>
            </a:r>
            <a:r>
              <a:rPr sz="2600" dirty="0">
                <a:latin typeface="Georgia"/>
                <a:cs typeface="Georgia"/>
              </a:rPr>
              <a:t>	</a:t>
            </a:r>
            <a:r>
              <a:rPr sz="2600" spc="-70" dirty="0">
                <a:latin typeface="Georgia"/>
                <a:cs typeface="Georgia"/>
              </a:rPr>
              <a:t>m</a:t>
            </a:r>
            <a:r>
              <a:rPr sz="2600" spc="-95" dirty="0">
                <a:latin typeface="Georgia"/>
                <a:cs typeface="Georgia"/>
              </a:rPr>
              <a:t>a</a:t>
            </a:r>
            <a:r>
              <a:rPr sz="2600" spc="-30" dirty="0">
                <a:latin typeface="Georgia"/>
                <a:cs typeface="Georgia"/>
              </a:rPr>
              <a:t>y</a:t>
            </a:r>
            <a:r>
              <a:rPr sz="2600" dirty="0">
                <a:latin typeface="Georgia"/>
                <a:cs typeface="Georgia"/>
              </a:rPr>
              <a:t>	</a:t>
            </a:r>
            <a:r>
              <a:rPr sz="2600" spc="-20" dirty="0">
                <a:latin typeface="Georgia"/>
                <a:cs typeface="Georgia"/>
              </a:rPr>
              <a:t>at</a:t>
            </a:r>
            <a:r>
              <a:rPr sz="2600" dirty="0">
                <a:latin typeface="Georgia"/>
                <a:cs typeface="Georgia"/>
              </a:rPr>
              <a:t>	</a:t>
            </a:r>
            <a:r>
              <a:rPr sz="2600" spc="10" dirty="0">
                <a:latin typeface="Georgia"/>
                <a:cs typeface="Georgia"/>
              </a:rPr>
              <a:t>f</a:t>
            </a:r>
            <a:r>
              <a:rPr sz="2600" spc="-45" dirty="0">
                <a:latin typeface="Georgia"/>
                <a:cs typeface="Georgia"/>
              </a:rPr>
              <a:t>irs</a:t>
            </a:r>
            <a:r>
              <a:rPr sz="2600" spc="-35" dirty="0">
                <a:latin typeface="Georgia"/>
                <a:cs typeface="Georgia"/>
              </a:rPr>
              <a:t>t</a:t>
            </a:r>
            <a:r>
              <a:rPr sz="2600" dirty="0">
                <a:latin typeface="Georgia"/>
                <a:cs typeface="Georgia"/>
              </a:rPr>
              <a:t>	</a:t>
            </a:r>
            <a:r>
              <a:rPr sz="2600" spc="-35" dirty="0">
                <a:latin typeface="Georgia"/>
                <a:cs typeface="Georgia"/>
              </a:rPr>
              <a:t>h</a:t>
            </a:r>
            <a:r>
              <a:rPr sz="2600" spc="-95" dirty="0">
                <a:latin typeface="Georgia"/>
                <a:cs typeface="Georgia"/>
              </a:rPr>
              <a:t>av</a:t>
            </a:r>
            <a:r>
              <a:rPr sz="2600" spc="-10" dirty="0">
                <a:latin typeface="Georgia"/>
                <a:cs typeface="Georgia"/>
              </a:rPr>
              <a:t>e  </a:t>
            </a:r>
            <a:r>
              <a:rPr sz="2600" spc="-15" dirty="0">
                <a:latin typeface="Georgia"/>
                <a:cs typeface="Georgia"/>
              </a:rPr>
              <a:t>been	</a:t>
            </a:r>
            <a:r>
              <a:rPr sz="2600" spc="-35" dirty="0">
                <a:latin typeface="Georgia"/>
                <a:cs typeface="Georgia"/>
              </a:rPr>
              <a:t>related	</a:t>
            </a:r>
            <a:r>
              <a:rPr sz="2600" spc="-30" dirty="0">
                <a:latin typeface="Georgia"/>
                <a:cs typeface="Georgia"/>
              </a:rPr>
              <a:t>in	</a:t>
            </a:r>
            <a:r>
              <a:rPr sz="2600" spc="-5" dirty="0">
                <a:latin typeface="Georgia"/>
                <a:cs typeface="Georgia"/>
              </a:rPr>
              <a:t>too		</a:t>
            </a:r>
            <a:r>
              <a:rPr sz="2600" spc="-30" dirty="0">
                <a:latin typeface="Georgia"/>
                <a:cs typeface="Georgia"/>
              </a:rPr>
              <a:t>vague	</a:t>
            </a:r>
            <a:r>
              <a:rPr sz="2600" spc="-70" dirty="0">
                <a:latin typeface="Georgia"/>
                <a:cs typeface="Georgia"/>
              </a:rPr>
              <a:t>manner,	</a:t>
            </a:r>
            <a:r>
              <a:rPr sz="2600" spc="-5" dirty="0">
                <a:latin typeface="Georgia"/>
                <a:cs typeface="Georgia"/>
              </a:rPr>
              <a:t>but  </a:t>
            </a:r>
            <a:r>
              <a:rPr sz="2600" spc="-25" dirty="0">
                <a:latin typeface="Georgia"/>
                <a:cs typeface="Georgia"/>
              </a:rPr>
              <a:t>subsequently		</a:t>
            </a:r>
            <a:r>
              <a:rPr sz="2600" spc="-45" dirty="0">
                <a:latin typeface="Georgia"/>
                <a:cs typeface="Georgia"/>
              </a:rPr>
              <a:t>more	</a:t>
            </a:r>
            <a:r>
              <a:rPr sz="2600" spc="-25" dirty="0">
                <a:latin typeface="Georgia"/>
                <a:cs typeface="Georgia"/>
              </a:rPr>
              <a:t>explicitly		</a:t>
            </a:r>
            <a:r>
              <a:rPr sz="2600" spc="-35">
                <a:latin typeface="Georgia"/>
                <a:cs typeface="Georgia"/>
              </a:rPr>
              <a:t>explained</a:t>
            </a:r>
            <a:r>
              <a:rPr sz="2600" spc="-35" smtClean="0">
                <a:latin typeface="Georgia"/>
                <a:cs typeface="Georgia"/>
              </a:rPr>
              <a:t>.</a:t>
            </a:r>
            <a:endParaRPr lang="en-US" sz="2600" spc="-35" dirty="0" smtClean="0">
              <a:latin typeface="Georgia"/>
              <a:cs typeface="Georgia"/>
            </a:endParaRPr>
          </a:p>
          <a:p>
            <a:pPr marL="286385" marR="6985" indent="-274320">
              <a:lnSpc>
                <a:spcPct val="100000"/>
              </a:lnSpc>
              <a:buClr>
                <a:srgbClr val="FF0000"/>
              </a:buClr>
              <a:buSzPct val="94230"/>
              <a:buFont typeface="Wingdings" pitchFamily="2" charset="2"/>
              <a:buChar char="§"/>
              <a:tabLst>
                <a:tab pos="287020" algn="l"/>
                <a:tab pos="850265" algn="l"/>
                <a:tab pos="1135380" algn="l"/>
                <a:tab pos="1510030" algn="l"/>
                <a:tab pos="2288540" algn="l"/>
                <a:tab pos="2324735" algn="l"/>
                <a:tab pos="2733040" algn="l"/>
                <a:tab pos="2983865" algn="l"/>
                <a:tab pos="3218815" algn="l"/>
                <a:tab pos="3347085" algn="l"/>
                <a:tab pos="3422650" algn="l"/>
                <a:tab pos="4332605" algn="l"/>
                <a:tab pos="4604385" algn="l"/>
                <a:tab pos="4660265" algn="l"/>
                <a:tab pos="5429250" algn="l"/>
                <a:tab pos="5753100" algn="l"/>
                <a:tab pos="6173470" algn="l"/>
                <a:tab pos="6605270" algn="l"/>
                <a:tab pos="7341234" algn="l"/>
              </a:tabLst>
            </a:pPr>
            <a:endParaRPr lang="en-US" sz="2600" spc="-35" dirty="0" smtClean="0">
              <a:latin typeface="Georgia"/>
              <a:cs typeface="Georgia"/>
            </a:endParaRPr>
          </a:p>
          <a:p>
            <a:pPr marL="286385" marR="6985" indent="-274320">
              <a:lnSpc>
                <a:spcPct val="100000"/>
              </a:lnSpc>
              <a:buClr>
                <a:srgbClr val="FF0000"/>
              </a:buClr>
              <a:buSzPct val="94230"/>
              <a:buFont typeface="Wingdings" pitchFamily="2" charset="2"/>
              <a:buChar char="§"/>
              <a:tabLst>
                <a:tab pos="287020" algn="l"/>
                <a:tab pos="850265" algn="l"/>
                <a:tab pos="1135380" algn="l"/>
                <a:tab pos="1510030" algn="l"/>
                <a:tab pos="2288540" algn="l"/>
                <a:tab pos="2324735" algn="l"/>
                <a:tab pos="2733040" algn="l"/>
                <a:tab pos="2983865" algn="l"/>
                <a:tab pos="3218815" algn="l"/>
                <a:tab pos="3347085" algn="l"/>
                <a:tab pos="3422650" algn="l"/>
                <a:tab pos="4332605" algn="l"/>
                <a:tab pos="4604385" algn="l"/>
                <a:tab pos="4660265" algn="l"/>
                <a:tab pos="5429250" algn="l"/>
                <a:tab pos="5753100" algn="l"/>
                <a:tab pos="6173470" algn="l"/>
                <a:tab pos="6605270" algn="l"/>
                <a:tab pos="7341234" algn="l"/>
              </a:tabLst>
            </a:pPr>
            <a:r>
              <a:rPr lang="en-US" sz="2600" spc="-35" dirty="0" smtClean="0">
                <a:latin typeface="Georgia"/>
                <a:cs typeface="Georgia"/>
              </a:rPr>
              <a:t>Says that every new expression made by the patient or attended has to be entered in a fresh line.</a:t>
            </a:r>
          </a:p>
          <a:p>
            <a:pPr marL="286385" marR="6985" indent="-274320">
              <a:lnSpc>
                <a:spcPct val="100000"/>
              </a:lnSpc>
              <a:buClr>
                <a:srgbClr val="FF0000"/>
              </a:buClr>
              <a:buSzPct val="94230"/>
              <a:buFont typeface="Wingdings" pitchFamily="2" charset="2"/>
              <a:buChar char="§"/>
              <a:tabLst>
                <a:tab pos="287020" algn="l"/>
                <a:tab pos="850265" algn="l"/>
                <a:tab pos="1135380" algn="l"/>
                <a:tab pos="1510030" algn="l"/>
                <a:tab pos="2288540" algn="l"/>
                <a:tab pos="2324735" algn="l"/>
                <a:tab pos="2733040" algn="l"/>
                <a:tab pos="2983865" algn="l"/>
                <a:tab pos="3218815" algn="l"/>
                <a:tab pos="3347085" algn="l"/>
                <a:tab pos="3422650" algn="l"/>
                <a:tab pos="4332605" algn="l"/>
                <a:tab pos="4604385" algn="l"/>
                <a:tab pos="4660265" algn="l"/>
                <a:tab pos="5429250" algn="l"/>
                <a:tab pos="5753100" algn="l"/>
                <a:tab pos="6173470" algn="l"/>
                <a:tab pos="6605270" algn="l"/>
                <a:tab pos="7341234" algn="l"/>
              </a:tabLst>
            </a:pPr>
            <a:endParaRPr lang="en-US" sz="2600" spc="-35" dirty="0" smtClean="0">
              <a:latin typeface="Georgia"/>
              <a:cs typeface="Georgia"/>
            </a:endParaRPr>
          </a:p>
          <a:p>
            <a:pPr marL="286385" marR="6985" indent="-274320">
              <a:lnSpc>
                <a:spcPct val="100000"/>
              </a:lnSpc>
              <a:buClr>
                <a:srgbClr val="FF0000"/>
              </a:buClr>
              <a:buSzPct val="94230"/>
              <a:buFont typeface="Wingdings" pitchFamily="2" charset="2"/>
              <a:buChar char="§"/>
              <a:tabLst>
                <a:tab pos="287020" algn="l"/>
                <a:tab pos="850265" algn="l"/>
                <a:tab pos="1135380" algn="l"/>
                <a:tab pos="1510030" algn="l"/>
                <a:tab pos="2288540" algn="l"/>
                <a:tab pos="2324735" algn="l"/>
                <a:tab pos="2733040" algn="l"/>
                <a:tab pos="2983865" algn="l"/>
                <a:tab pos="3218815" algn="l"/>
                <a:tab pos="3347085" algn="l"/>
                <a:tab pos="3422650" algn="l"/>
                <a:tab pos="4332605" algn="l"/>
                <a:tab pos="4604385" algn="l"/>
                <a:tab pos="4660265" algn="l"/>
                <a:tab pos="5429250" algn="l"/>
                <a:tab pos="5753100" algn="l"/>
                <a:tab pos="6173470" algn="l"/>
                <a:tab pos="6605270" algn="l"/>
                <a:tab pos="7341234" algn="l"/>
              </a:tabLst>
            </a:pPr>
            <a:r>
              <a:rPr lang="en-US" sz="2600" spc="-35" dirty="0" smtClean="0">
                <a:latin typeface="Georgia"/>
                <a:cs typeface="Georgia"/>
              </a:rPr>
              <a:t>This may help to complete the data’s later and prevent confusion about the discrimination of symptoms</a:t>
            </a:r>
          </a:p>
          <a:p>
            <a:pPr marL="286385" marR="6985" indent="-274320">
              <a:lnSpc>
                <a:spcPct val="100000"/>
              </a:lnSpc>
              <a:buClr>
                <a:srgbClr val="FF0000"/>
              </a:buClr>
              <a:buSzPct val="94230"/>
              <a:buFont typeface="Wingdings" pitchFamily="2" charset="2"/>
              <a:buChar char="§"/>
              <a:tabLst>
                <a:tab pos="287020" algn="l"/>
                <a:tab pos="850265" algn="l"/>
                <a:tab pos="1135380" algn="l"/>
                <a:tab pos="1510030" algn="l"/>
                <a:tab pos="2288540" algn="l"/>
                <a:tab pos="2324735" algn="l"/>
                <a:tab pos="2733040" algn="l"/>
                <a:tab pos="2983865" algn="l"/>
                <a:tab pos="3218815" algn="l"/>
                <a:tab pos="3347085" algn="l"/>
                <a:tab pos="3422650" algn="l"/>
                <a:tab pos="4332605" algn="l"/>
                <a:tab pos="4604385" algn="l"/>
                <a:tab pos="4660265" algn="l"/>
                <a:tab pos="5429250" algn="l"/>
                <a:tab pos="5753100" algn="l"/>
                <a:tab pos="6173470" algn="l"/>
                <a:tab pos="6605270" algn="l"/>
                <a:tab pos="7341234" algn="l"/>
              </a:tabLst>
            </a:pPr>
            <a:endParaRPr sz="2600">
              <a:latin typeface="Georgia"/>
              <a:cs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algn="just">
              <a:buNone/>
            </a:pPr>
            <a:r>
              <a:rPr lang="en-US" sz="3200" dirty="0" smtClean="0">
                <a:latin typeface="Aparajita" pitchFamily="34" charset="0"/>
                <a:cs typeface="Aparajita" pitchFamily="34" charset="0"/>
              </a:rPr>
              <a:t>The process of writing down symptom during case taking</a:t>
            </a:r>
          </a:p>
          <a:p>
            <a:pPr marL="990600" lvl="1" indent="-533400" algn="just">
              <a:buFont typeface="Wingdings" pitchFamily="2" charset="2"/>
              <a:buChar char="Ø"/>
            </a:pPr>
            <a:r>
              <a:rPr lang="en-US" sz="2800" dirty="0" smtClean="0">
                <a:latin typeface="Aparajita" pitchFamily="34" charset="0"/>
                <a:cs typeface="Aparajita" pitchFamily="34" charset="0"/>
              </a:rPr>
              <a:t>The symptoms should be written in 3 steps (84-85)</a:t>
            </a:r>
          </a:p>
          <a:p>
            <a:pPr marL="1371600" lvl="2" indent="-457200" algn="just">
              <a:buFont typeface="Wingdings" pitchFamily="2" charset="2"/>
              <a:buAutoNum type="arabicPeriod"/>
            </a:pPr>
            <a:r>
              <a:rPr lang="en-US" sz="2800" dirty="0" smtClean="0">
                <a:latin typeface="Aparajita" pitchFamily="34" charset="0"/>
                <a:cs typeface="Aparajita" pitchFamily="34" charset="0"/>
              </a:rPr>
              <a:t>Patient’s reports</a:t>
            </a:r>
          </a:p>
          <a:p>
            <a:pPr marL="1371600" lvl="2" indent="-457200" algn="just">
              <a:buFont typeface="Wingdings" pitchFamily="2" charset="2"/>
              <a:buAutoNum type="arabicPeriod"/>
            </a:pPr>
            <a:r>
              <a:rPr lang="en-US" sz="2800" dirty="0" smtClean="0">
                <a:latin typeface="Aparajita" pitchFamily="34" charset="0"/>
                <a:cs typeface="Aparajita" pitchFamily="34" charset="0"/>
              </a:rPr>
              <a:t>Attendant’s reports</a:t>
            </a:r>
          </a:p>
          <a:p>
            <a:pPr marL="1371600" lvl="2" indent="-457200" algn="just">
              <a:buFont typeface="Wingdings" pitchFamily="2" charset="2"/>
              <a:buAutoNum type="arabicPeriod"/>
            </a:pPr>
            <a:r>
              <a:rPr lang="en-US" sz="2800" dirty="0" smtClean="0">
                <a:latin typeface="Aparajita" pitchFamily="34" charset="0"/>
                <a:cs typeface="Aparajita" pitchFamily="34" charset="0"/>
              </a:rPr>
              <a:t>Physician’s observations</a:t>
            </a:r>
            <a:endParaRPr lang="en-US" dirty="0" smtClean="0">
              <a:latin typeface="Aparajita" pitchFamily="34" charset="0"/>
              <a:cs typeface="Aparajita" pitchFamily="34"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828800" y="381001"/>
            <a:ext cx="3733799" cy="782907"/>
          </a:xfrm>
          <a:prstGeom prst="rect">
            <a:avLst/>
          </a:prstGeom>
        </p:spPr>
        <p:txBody>
          <a:bodyPr vert="horz" wrap="square" lIns="0" tIns="13335" rIns="0" bIns="0" rtlCol="0">
            <a:spAutoFit/>
          </a:bodyPr>
          <a:lstStyle/>
          <a:p>
            <a:pPr marL="12700" algn="ctr">
              <a:lnSpc>
                <a:spcPct val="100000"/>
              </a:lnSpc>
              <a:spcBef>
                <a:spcPts val="105"/>
              </a:spcBef>
            </a:pPr>
            <a:r>
              <a:rPr sz="5000" smtClean="0"/>
              <a:t>§</a:t>
            </a:r>
            <a:r>
              <a:rPr sz="5000" spc="-5" smtClean="0"/>
              <a:t>86</a:t>
            </a:r>
            <a:endParaRPr sz="5000"/>
          </a:p>
        </p:txBody>
      </p:sp>
      <p:sp>
        <p:nvSpPr>
          <p:cNvPr id="5" name="object 5"/>
          <p:cNvSpPr txBox="1"/>
          <p:nvPr/>
        </p:nvSpPr>
        <p:spPr>
          <a:xfrm>
            <a:off x="228600" y="1219200"/>
            <a:ext cx="8686800" cy="4758354"/>
          </a:xfrm>
          <a:prstGeom prst="rect">
            <a:avLst/>
          </a:prstGeom>
        </p:spPr>
        <p:txBody>
          <a:bodyPr vert="horz" wrap="square" lIns="0" tIns="13335" rIns="0" bIns="0" rtlCol="0">
            <a:spAutoFit/>
          </a:bodyPr>
          <a:lstStyle/>
          <a:p>
            <a:pPr marL="286385" marR="354965" indent="-274320">
              <a:lnSpc>
                <a:spcPct val="100000"/>
              </a:lnSpc>
              <a:spcBef>
                <a:spcPts val="105"/>
              </a:spcBef>
              <a:buClr>
                <a:srgbClr val="0AD0D9"/>
              </a:buClr>
              <a:buSzPct val="94230"/>
              <a:buFont typeface="Arial"/>
              <a:buChar char=""/>
              <a:tabLst>
                <a:tab pos="287020" algn="l"/>
                <a:tab pos="1323975" algn="l"/>
                <a:tab pos="1947545" algn="l"/>
                <a:tab pos="1991360" algn="l"/>
                <a:tab pos="2078355" algn="l"/>
                <a:tab pos="2686685" algn="l"/>
                <a:tab pos="3413760" algn="l"/>
                <a:tab pos="3549650" algn="l"/>
                <a:tab pos="3584575" algn="l"/>
                <a:tab pos="4221480" algn="l"/>
                <a:tab pos="4446270" algn="l"/>
                <a:tab pos="4706620" algn="l"/>
                <a:tab pos="5144770" algn="l"/>
                <a:tab pos="5540375" algn="l"/>
                <a:tab pos="5606415" algn="l"/>
                <a:tab pos="5961380" algn="l"/>
                <a:tab pos="6604634" algn="l"/>
              </a:tabLst>
            </a:pPr>
            <a:endParaRPr lang="en-US" sz="2600" spc="20" dirty="0" smtClean="0">
              <a:latin typeface="Georgia"/>
              <a:cs typeface="Georgia"/>
            </a:endParaRPr>
          </a:p>
          <a:p>
            <a:pPr marL="286385" marR="354965" indent="-274320">
              <a:lnSpc>
                <a:spcPct val="100000"/>
              </a:lnSpc>
              <a:spcBef>
                <a:spcPts val="105"/>
              </a:spcBef>
              <a:buClr>
                <a:srgbClr val="0AD0D9"/>
              </a:buClr>
              <a:buSzPct val="94230"/>
              <a:buFont typeface="Arial"/>
              <a:buChar char=""/>
              <a:tabLst>
                <a:tab pos="287020" algn="l"/>
                <a:tab pos="1323975" algn="l"/>
                <a:tab pos="1947545" algn="l"/>
                <a:tab pos="1991360" algn="l"/>
                <a:tab pos="2078355" algn="l"/>
                <a:tab pos="2686685" algn="l"/>
                <a:tab pos="3413760" algn="l"/>
                <a:tab pos="3549650" algn="l"/>
                <a:tab pos="3584575" algn="l"/>
                <a:tab pos="4221480" algn="l"/>
                <a:tab pos="4446270" algn="l"/>
                <a:tab pos="4706620" algn="l"/>
                <a:tab pos="5144770" algn="l"/>
                <a:tab pos="5540375" algn="l"/>
                <a:tab pos="5606415" algn="l"/>
                <a:tab pos="5961380" algn="l"/>
                <a:tab pos="6604634" algn="l"/>
              </a:tabLst>
            </a:pPr>
            <a:r>
              <a:rPr lang="en-US" sz="2400" spc="20" dirty="0" smtClean="0">
                <a:latin typeface="Georgia"/>
                <a:cs typeface="Georgia"/>
              </a:rPr>
              <a:t>Narrate the manner in which the incomplete information can be made complete</a:t>
            </a:r>
          </a:p>
          <a:p>
            <a:pPr marL="286385" marR="354965" indent="-274320">
              <a:lnSpc>
                <a:spcPct val="100000"/>
              </a:lnSpc>
              <a:spcBef>
                <a:spcPts val="105"/>
              </a:spcBef>
              <a:buClr>
                <a:srgbClr val="0AD0D9"/>
              </a:buClr>
              <a:buSzPct val="94230"/>
              <a:tabLst>
                <a:tab pos="287020" algn="l"/>
                <a:tab pos="1323975" algn="l"/>
                <a:tab pos="1947545" algn="l"/>
                <a:tab pos="1991360" algn="l"/>
                <a:tab pos="2078355" algn="l"/>
                <a:tab pos="2686685" algn="l"/>
                <a:tab pos="3413760" algn="l"/>
                <a:tab pos="3549650" algn="l"/>
                <a:tab pos="3584575" algn="l"/>
                <a:tab pos="4221480" algn="l"/>
                <a:tab pos="4446270" algn="l"/>
                <a:tab pos="4706620" algn="l"/>
                <a:tab pos="5144770" algn="l"/>
                <a:tab pos="5540375" algn="l"/>
                <a:tab pos="5606415" algn="l"/>
                <a:tab pos="5961380" algn="l"/>
                <a:tab pos="6604634" algn="l"/>
              </a:tabLst>
            </a:pPr>
            <a:endParaRPr lang="en-US" sz="2400" spc="20" dirty="0" smtClean="0">
              <a:latin typeface="Georgia"/>
              <a:cs typeface="Georgia"/>
            </a:endParaRPr>
          </a:p>
          <a:p>
            <a:pPr marL="286385" marR="354965" indent="-274320">
              <a:lnSpc>
                <a:spcPct val="100000"/>
              </a:lnSpc>
              <a:spcBef>
                <a:spcPts val="105"/>
              </a:spcBef>
              <a:buClr>
                <a:srgbClr val="0AD0D9"/>
              </a:buClr>
              <a:buSzPct val="94230"/>
              <a:buFont typeface="Arial"/>
              <a:buChar char=""/>
              <a:tabLst>
                <a:tab pos="287020" algn="l"/>
                <a:tab pos="1323975" algn="l"/>
                <a:tab pos="1947545" algn="l"/>
                <a:tab pos="1991360" algn="l"/>
                <a:tab pos="2078355" algn="l"/>
                <a:tab pos="2686685" algn="l"/>
                <a:tab pos="3413760" algn="l"/>
                <a:tab pos="3549650" algn="l"/>
                <a:tab pos="3584575" algn="l"/>
                <a:tab pos="4221480" algn="l"/>
                <a:tab pos="4446270" algn="l"/>
                <a:tab pos="4706620" algn="l"/>
                <a:tab pos="5144770" algn="l"/>
                <a:tab pos="5540375" algn="l"/>
                <a:tab pos="5606415" algn="l"/>
                <a:tab pos="5961380" algn="l"/>
                <a:tab pos="6604634" algn="l"/>
              </a:tabLst>
            </a:pPr>
            <a:r>
              <a:rPr sz="2400" spc="20" smtClean="0">
                <a:latin typeface="Georgia"/>
                <a:cs typeface="Georgia"/>
              </a:rPr>
              <a:t>When</a:t>
            </a:r>
            <a:r>
              <a:rPr sz="2400" spc="20" dirty="0">
                <a:latin typeface="Georgia"/>
                <a:cs typeface="Georgia"/>
              </a:rPr>
              <a:t>	</a:t>
            </a:r>
            <a:r>
              <a:rPr sz="2400" dirty="0">
                <a:latin typeface="Georgia"/>
                <a:cs typeface="Georgia"/>
              </a:rPr>
              <a:t>the</a:t>
            </a:r>
            <a:r>
              <a:rPr sz="2400">
                <a:latin typeface="Georgia"/>
                <a:cs typeface="Georgia"/>
              </a:rPr>
              <a:t>	</a:t>
            </a:r>
            <a:r>
              <a:rPr sz="2400" spc="-55" smtClean="0">
                <a:latin typeface="Georgia"/>
                <a:cs typeface="Georgia"/>
              </a:rPr>
              <a:t>narrators</a:t>
            </a:r>
            <a:r>
              <a:rPr sz="2400" spc="-55" dirty="0">
                <a:latin typeface="Georgia"/>
                <a:cs typeface="Georgia"/>
              </a:rPr>
              <a:t>	</a:t>
            </a:r>
            <a:r>
              <a:rPr sz="2400" spc="-60" dirty="0">
                <a:latin typeface="Georgia"/>
                <a:cs typeface="Georgia"/>
              </a:rPr>
              <a:t>have	</a:t>
            </a:r>
            <a:r>
              <a:rPr sz="2400" spc="-25" dirty="0">
                <a:latin typeface="Georgia"/>
                <a:cs typeface="Georgia"/>
              </a:rPr>
              <a:t>finished	</a:t>
            </a:r>
            <a:r>
              <a:rPr sz="2400" spc="-50" dirty="0">
                <a:latin typeface="Georgia"/>
                <a:cs typeface="Georgia"/>
              </a:rPr>
              <a:t>saying	</a:t>
            </a:r>
            <a:r>
              <a:rPr sz="2400" spc="-35" dirty="0">
                <a:latin typeface="Georgia"/>
                <a:cs typeface="Georgia"/>
              </a:rPr>
              <a:t>his  </a:t>
            </a:r>
            <a:r>
              <a:rPr sz="2400" spc="-45" dirty="0">
                <a:latin typeface="Georgia"/>
                <a:cs typeface="Georgia"/>
              </a:rPr>
              <a:t>sym</a:t>
            </a:r>
            <a:r>
              <a:rPr sz="2400" spc="-50" dirty="0">
                <a:latin typeface="Georgia"/>
                <a:cs typeface="Georgia"/>
              </a:rPr>
              <a:t>p</a:t>
            </a:r>
            <a:r>
              <a:rPr sz="2400" spc="-15" dirty="0">
                <a:latin typeface="Georgia"/>
                <a:cs typeface="Georgia"/>
              </a:rPr>
              <a:t>t</a:t>
            </a:r>
            <a:r>
              <a:rPr sz="2400" spc="-35" dirty="0">
                <a:latin typeface="Georgia"/>
                <a:cs typeface="Georgia"/>
              </a:rPr>
              <a:t>oms</a:t>
            </a:r>
            <a:r>
              <a:rPr sz="2400" spc="-80" dirty="0">
                <a:latin typeface="Georgia"/>
                <a:cs typeface="Georgia"/>
              </a:rPr>
              <a:t> </a:t>
            </a:r>
            <a:r>
              <a:rPr sz="2400" spc="-35" dirty="0">
                <a:latin typeface="Georgia"/>
                <a:cs typeface="Georgia"/>
              </a:rPr>
              <a:t>,</a:t>
            </a:r>
            <a:r>
              <a:rPr sz="2400" dirty="0">
                <a:latin typeface="Georgia"/>
                <a:cs typeface="Georgia"/>
              </a:rPr>
              <a:t>			</a:t>
            </a:r>
            <a:r>
              <a:rPr sz="2400" spc="-20" dirty="0">
                <a:latin typeface="Georgia"/>
                <a:cs typeface="Georgia"/>
              </a:rPr>
              <a:t>p</a:t>
            </a:r>
            <a:r>
              <a:rPr sz="2400" spc="-65" dirty="0">
                <a:latin typeface="Georgia"/>
                <a:cs typeface="Georgia"/>
              </a:rPr>
              <a:t>h</a:t>
            </a:r>
            <a:r>
              <a:rPr sz="2400" spc="-60" dirty="0">
                <a:latin typeface="Georgia"/>
                <a:cs typeface="Georgia"/>
              </a:rPr>
              <a:t>y</a:t>
            </a:r>
            <a:r>
              <a:rPr sz="2400" spc="-30" dirty="0">
                <a:latin typeface="Georgia"/>
                <a:cs typeface="Georgia"/>
              </a:rPr>
              <a:t>sici</a:t>
            </a:r>
            <a:r>
              <a:rPr sz="2400" spc="-45" dirty="0">
                <a:latin typeface="Georgia"/>
                <a:cs typeface="Georgia"/>
              </a:rPr>
              <a:t>an</a:t>
            </a:r>
            <a:r>
              <a:rPr sz="2400" dirty="0">
                <a:latin typeface="Georgia"/>
                <a:cs typeface="Georgia"/>
              </a:rPr>
              <a:t>		</a:t>
            </a:r>
            <a:r>
              <a:rPr sz="2400" spc="-110" dirty="0">
                <a:latin typeface="Georgia"/>
                <a:cs typeface="Georgia"/>
              </a:rPr>
              <a:t>r</a:t>
            </a:r>
            <a:r>
              <a:rPr sz="2400" spc="-25" dirty="0">
                <a:latin typeface="Georgia"/>
                <a:cs typeface="Georgia"/>
              </a:rPr>
              <a:t>e</a:t>
            </a:r>
            <a:r>
              <a:rPr sz="2400" spc="-85" dirty="0">
                <a:latin typeface="Georgia"/>
                <a:cs typeface="Georgia"/>
              </a:rPr>
              <a:t>v</a:t>
            </a:r>
            <a:r>
              <a:rPr sz="2400" spc="-35" dirty="0">
                <a:latin typeface="Georgia"/>
                <a:cs typeface="Georgia"/>
              </a:rPr>
              <a:t>erts</a:t>
            </a:r>
            <a:r>
              <a:rPr sz="2400">
                <a:latin typeface="Georgia"/>
                <a:cs typeface="Georgia"/>
              </a:rPr>
              <a:t>	</a:t>
            </a:r>
            <a:r>
              <a:rPr lang="en-US" sz="2400" dirty="0" smtClean="0">
                <a:latin typeface="Georgia"/>
                <a:cs typeface="Georgia"/>
              </a:rPr>
              <a:t> </a:t>
            </a:r>
            <a:r>
              <a:rPr sz="2400" spc="-15" smtClean="0">
                <a:latin typeface="Georgia"/>
                <a:cs typeface="Georgia"/>
              </a:rPr>
              <a:t>t</a:t>
            </a:r>
            <a:r>
              <a:rPr sz="2400" spc="5" smtClean="0">
                <a:latin typeface="Georgia"/>
                <a:cs typeface="Georgia"/>
              </a:rPr>
              <a:t>o</a:t>
            </a:r>
            <a:r>
              <a:rPr lang="en-US" sz="2400" spc="5" dirty="0" smtClean="0">
                <a:latin typeface="Georgia"/>
                <a:cs typeface="Georgia"/>
              </a:rPr>
              <a:t> </a:t>
            </a:r>
            <a:r>
              <a:rPr sz="2400" spc="-15" smtClean="0">
                <a:solidFill>
                  <a:srgbClr val="0070C0"/>
                </a:solidFill>
                <a:latin typeface="Georgia"/>
                <a:cs typeface="Georgia"/>
              </a:rPr>
              <a:t>each</a:t>
            </a:r>
            <a:r>
              <a:rPr sz="2400" dirty="0">
                <a:solidFill>
                  <a:srgbClr val="0070C0"/>
                </a:solidFill>
                <a:latin typeface="Georgia"/>
                <a:cs typeface="Georgia"/>
              </a:rPr>
              <a:t>	</a:t>
            </a:r>
            <a:r>
              <a:rPr sz="2400" spc="-50" dirty="0">
                <a:solidFill>
                  <a:srgbClr val="0070C0"/>
                </a:solidFill>
                <a:latin typeface="Georgia"/>
                <a:cs typeface="Georgia"/>
              </a:rPr>
              <a:t>p</a:t>
            </a:r>
            <a:r>
              <a:rPr sz="2400" spc="-55" dirty="0">
                <a:solidFill>
                  <a:srgbClr val="0070C0"/>
                </a:solidFill>
                <a:latin typeface="Georgia"/>
                <a:cs typeface="Georgia"/>
              </a:rPr>
              <a:t>a</a:t>
            </a:r>
            <a:r>
              <a:rPr sz="2400" spc="-30" dirty="0">
                <a:solidFill>
                  <a:srgbClr val="0070C0"/>
                </a:solidFill>
                <a:latin typeface="Georgia"/>
                <a:cs typeface="Georgia"/>
              </a:rPr>
              <a:t>rticular  </a:t>
            </a:r>
            <a:r>
              <a:rPr sz="2400" spc="-35" dirty="0">
                <a:solidFill>
                  <a:srgbClr val="0070C0"/>
                </a:solidFill>
                <a:latin typeface="Georgia"/>
                <a:cs typeface="Georgia"/>
              </a:rPr>
              <a:t>symptoms</a:t>
            </a:r>
            <a:r>
              <a:rPr sz="2400" spc="-35">
                <a:solidFill>
                  <a:srgbClr val="0070C0"/>
                </a:solidFill>
                <a:latin typeface="Georgia"/>
                <a:cs typeface="Georgia"/>
              </a:rPr>
              <a:t>	</a:t>
            </a:r>
            <a:r>
              <a:rPr sz="2400" spc="-35" smtClean="0">
                <a:solidFill>
                  <a:srgbClr val="0070C0"/>
                </a:solidFill>
                <a:latin typeface="Georgia"/>
                <a:cs typeface="Georgia"/>
              </a:rPr>
              <a:t>and</a:t>
            </a:r>
            <a:r>
              <a:rPr lang="en-US" sz="2400" spc="-35" dirty="0" smtClean="0">
                <a:solidFill>
                  <a:srgbClr val="0070C0"/>
                </a:solidFill>
                <a:latin typeface="Georgia"/>
                <a:cs typeface="Georgia"/>
              </a:rPr>
              <a:t> </a:t>
            </a:r>
            <a:r>
              <a:rPr sz="2400" spc="-10" smtClean="0">
                <a:solidFill>
                  <a:srgbClr val="0070C0"/>
                </a:solidFill>
                <a:latin typeface="Georgia"/>
                <a:cs typeface="Georgia"/>
              </a:rPr>
              <a:t>elici</a:t>
            </a:r>
            <a:r>
              <a:rPr lang="en-US" sz="2400" spc="-10" dirty="0" smtClean="0">
                <a:solidFill>
                  <a:srgbClr val="0070C0"/>
                </a:solidFill>
                <a:latin typeface="Georgia"/>
                <a:cs typeface="Georgia"/>
              </a:rPr>
              <a:t>t</a:t>
            </a:r>
            <a:r>
              <a:rPr lang="en-US" sz="2400" spc="-10" dirty="0">
                <a:solidFill>
                  <a:srgbClr val="0070C0"/>
                </a:solidFill>
                <a:latin typeface="Georgia"/>
                <a:cs typeface="Georgia"/>
              </a:rPr>
              <a:t> </a:t>
            </a:r>
            <a:r>
              <a:rPr sz="2400" spc="-45" smtClean="0">
                <a:solidFill>
                  <a:srgbClr val="0070C0"/>
                </a:solidFill>
                <a:latin typeface="Georgia"/>
                <a:cs typeface="Georgia"/>
              </a:rPr>
              <a:t>more</a:t>
            </a:r>
            <a:r>
              <a:rPr lang="en-US" sz="2400" spc="-45" dirty="0" smtClean="0">
                <a:solidFill>
                  <a:srgbClr val="0070C0"/>
                </a:solidFill>
                <a:latin typeface="Georgia"/>
                <a:cs typeface="Georgia"/>
              </a:rPr>
              <a:t> </a:t>
            </a:r>
            <a:r>
              <a:rPr sz="2400" spc="-35" smtClean="0">
                <a:solidFill>
                  <a:srgbClr val="0070C0"/>
                </a:solidFill>
                <a:latin typeface="Georgia"/>
                <a:cs typeface="Georgia"/>
              </a:rPr>
              <a:t>precise</a:t>
            </a:r>
            <a:r>
              <a:rPr lang="en-US" sz="2400" spc="-35" dirty="0" smtClean="0">
                <a:solidFill>
                  <a:srgbClr val="0070C0"/>
                </a:solidFill>
                <a:latin typeface="Georgia"/>
                <a:cs typeface="Georgia"/>
              </a:rPr>
              <a:t> </a:t>
            </a:r>
            <a:r>
              <a:rPr sz="2400" spc="-30" smtClean="0">
                <a:solidFill>
                  <a:srgbClr val="0070C0"/>
                </a:solidFill>
                <a:latin typeface="Georgia"/>
                <a:cs typeface="Georgia"/>
              </a:rPr>
              <a:t>information</a:t>
            </a:r>
            <a:endParaRPr lang="en-US" sz="2400" spc="-30" dirty="0" smtClean="0">
              <a:solidFill>
                <a:srgbClr val="0070C0"/>
              </a:solidFill>
              <a:latin typeface="Georgia"/>
              <a:cs typeface="Georgia"/>
            </a:endParaRPr>
          </a:p>
          <a:p>
            <a:pPr marL="286385" marR="354965" indent="-274320">
              <a:lnSpc>
                <a:spcPct val="100000"/>
              </a:lnSpc>
              <a:spcBef>
                <a:spcPts val="105"/>
              </a:spcBef>
              <a:buClr>
                <a:srgbClr val="0AD0D9"/>
              </a:buClr>
              <a:buSzPct val="94230"/>
              <a:tabLst>
                <a:tab pos="287020" algn="l"/>
                <a:tab pos="1323975" algn="l"/>
                <a:tab pos="1947545" algn="l"/>
                <a:tab pos="1991360" algn="l"/>
                <a:tab pos="2078355" algn="l"/>
                <a:tab pos="2686685" algn="l"/>
                <a:tab pos="3413760" algn="l"/>
                <a:tab pos="3549650" algn="l"/>
                <a:tab pos="3584575" algn="l"/>
                <a:tab pos="4221480" algn="l"/>
                <a:tab pos="4446270" algn="l"/>
                <a:tab pos="4706620" algn="l"/>
                <a:tab pos="5144770" algn="l"/>
                <a:tab pos="5540375" algn="l"/>
                <a:tab pos="5606415" algn="l"/>
                <a:tab pos="5961380" algn="l"/>
                <a:tab pos="6604634" algn="l"/>
              </a:tabLst>
            </a:pPr>
            <a:endParaRPr sz="2400">
              <a:latin typeface="Georgia"/>
              <a:cs typeface="Georgia"/>
            </a:endParaRPr>
          </a:p>
          <a:p>
            <a:pPr marL="287020" indent="-274320">
              <a:lnSpc>
                <a:spcPct val="100000"/>
              </a:lnSpc>
              <a:spcBef>
                <a:spcPts val="625"/>
              </a:spcBef>
              <a:buClr>
                <a:srgbClr val="0AD0D9"/>
              </a:buClr>
              <a:buSzPct val="94230"/>
              <a:buFont typeface="Arial"/>
              <a:buChar char=""/>
              <a:tabLst>
                <a:tab pos="287020" algn="l"/>
                <a:tab pos="836930" algn="l"/>
                <a:tab pos="1905000" algn="l"/>
                <a:tab pos="2763520" algn="l"/>
                <a:tab pos="3849370" algn="l"/>
                <a:tab pos="4479925" algn="l"/>
                <a:tab pos="5166995" algn="l"/>
                <a:tab pos="6656705" algn="l"/>
              </a:tabLst>
            </a:pPr>
            <a:r>
              <a:rPr sz="2400" spc="-45" dirty="0">
                <a:latin typeface="Georgia"/>
                <a:cs typeface="Georgia"/>
              </a:rPr>
              <a:t>for	</a:t>
            </a:r>
            <a:r>
              <a:rPr sz="2400" spc="-35" dirty="0">
                <a:latin typeface="Georgia"/>
                <a:cs typeface="Georgia"/>
              </a:rPr>
              <a:t>e.g.,</a:t>
            </a:r>
            <a:r>
              <a:rPr sz="2400" spc="-70" dirty="0">
                <a:latin typeface="Georgia"/>
                <a:cs typeface="Georgia"/>
              </a:rPr>
              <a:t> </a:t>
            </a:r>
            <a:r>
              <a:rPr sz="2400" spc="-20" dirty="0">
                <a:latin typeface="Georgia"/>
                <a:cs typeface="Georgia"/>
              </a:rPr>
              <a:t>at	what	</a:t>
            </a:r>
            <a:r>
              <a:rPr sz="2400" spc="-30" dirty="0">
                <a:latin typeface="Georgia"/>
                <a:cs typeface="Georgia"/>
              </a:rPr>
              <a:t>period	</a:t>
            </a:r>
            <a:r>
              <a:rPr sz="2400" spc="-25" dirty="0">
                <a:latin typeface="Georgia"/>
                <a:cs typeface="Georgia"/>
              </a:rPr>
              <a:t>did	this	</a:t>
            </a:r>
            <a:r>
              <a:rPr sz="2400" spc="-30" dirty="0">
                <a:latin typeface="Georgia"/>
                <a:cs typeface="Georgia"/>
              </a:rPr>
              <a:t>symptom	</a:t>
            </a:r>
            <a:r>
              <a:rPr sz="2400" spc="-40" dirty="0">
                <a:latin typeface="Georgia"/>
                <a:cs typeface="Georgia"/>
              </a:rPr>
              <a:t>occur?</a:t>
            </a:r>
            <a:endParaRPr sz="2400">
              <a:latin typeface="Georgia"/>
              <a:cs typeface="Georgia"/>
            </a:endParaRPr>
          </a:p>
          <a:p>
            <a:pPr marL="286385" marR="5080" indent="-274320">
              <a:lnSpc>
                <a:spcPct val="100000"/>
              </a:lnSpc>
              <a:spcBef>
                <a:spcPts val="625"/>
              </a:spcBef>
              <a:buClr>
                <a:srgbClr val="0AD0D9"/>
              </a:buClr>
              <a:buSzPct val="94230"/>
              <a:buFont typeface="Arial"/>
              <a:buChar char=""/>
              <a:tabLst>
                <a:tab pos="287020" algn="l"/>
                <a:tab pos="1053465" algn="l"/>
                <a:tab pos="1414145" algn="l"/>
                <a:tab pos="2786380" algn="l"/>
                <a:tab pos="3229610" algn="l"/>
                <a:tab pos="4294505" algn="l"/>
                <a:tab pos="4919345" algn="l"/>
                <a:tab pos="6390005" algn="l"/>
                <a:tab pos="6841490" algn="l"/>
              </a:tabLst>
            </a:pPr>
            <a:r>
              <a:rPr sz="2400" spc="-60" dirty="0">
                <a:latin typeface="Georgia"/>
                <a:cs typeface="Georgia"/>
              </a:rPr>
              <a:t>W</a:t>
            </a:r>
            <a:r>
              <a:rPr sz="2400" spc="-65" dirty="0">
                <a:latin typeface="Georgia"/>
                <a:cs typeface="Georgia"/>
              </a:rPr>
              <a:t>as</a:t>
            </a:r>
            <a:r>
              <a:rPr sz="2400" dirty="0">
                <a:latin typeface="Georgia"/>
                <a:cs typeface="Georgia"/>
              </a:rPr>
              <a:t>	</a:t>
            </a:r>
            <a:r>
              <a:rPr sz="2400" spc="-10" dirty="0">
                <a:latin typeface="Georgia"/>
                <a:cs typeface="Georgia"/>
              </a:rPr>
              <a:t>i</a:t>
            </a:r>
            <a:r>
              <a:rPr sz="2400" spc="-5" dirty="0">
                <a:latin typeface="Georgia"/>
                <a:cs typeface="Georgia"/>
              </a:rPr>
              <a:t>t</a:t>
            </a:r>
            <a:r>
              <a:rPr sz="2400" dirty="0">
                <a:latin typeface="Georgia"/>
                <a:cs typeface="Georgia"/>
              </a:rPr>
              <a:t>	</a:t>
            </a:r>
            <a:r>
              <a:rPr sz="2400" spc="-60" dirty="0">
                <a:latin typeface="Georgia"/>
                <a:cs typeface="Georgia"/>
              </a:rPr>
              <a:t>p</a:t>
            </a:r>
            <a:r>
              <a:rPr sz="2400" spc="-85" dirty="0">
                <a:latin typeface="Georgia"/>
                <a:cs typeface="Georgia"/>
              </a:rPr>
              <a:t>r</a:t>
            </a:r>
            <a:r>
              <a:rPr sz="2400" spc="-25" dirty="0">
                <a:latin typeface="Georgia"/>
                <a:cs typeface="Georgia"/>
              </a:rPr>
              <a:t>evious</a:t>
            </a:r>
            <a:r>
              <a:rPr sz="2400" dirty="0">
                <a:latin typeface="Georgia"/>
                <a:cs typeface="Georgia"/>
              </a:rPr>
              <a:t>	</a:t>
            </a:r>
            <a:r>
              <a:rPr sz="2400" spc="-15" dirty="0">
                <a:latin typeface="Georgia"/>
                <a:cs typeface="Georgia"/>
              </a:rPr>
              <a:t>t</a:t>
            </a:r>
            <a:r>
              <a:rPr sz="2400" spc="5" dirty="0">
                <a:latin typeface="Georgia"/>
                <a:cs typeface="Georgia"/>
              </a:rPr>
              <a:t>o</a:t>
            </a:r>
            <a:r>
              <a:rPr sz="2400" dirty="0">
                <a:latin typeface="Georgia"/>
                <a:cs typeface="Georgia"/>
              </a:rPr>
              <a:t>	</a:t>
            </a:r>
            <a:r>
              <a:rPr sz="2400" spc="-20" dirty="0">
                <a:latin typeface="Georgia"/>
                <a:cs typeface="Georgia"/>
              </a:rPr>
              <a:t>taking</a:t>
            </a:r>
            <a:r>
              <a:rPr sz="2400" dirty="0">
                <a:latin typeface="Georgia"/>
                <a:cs typeface="Georgia"/>
              </a:rPr>
              <a:t>	</a:t>
            </a:r>
            <a:r>
              <a:rPr sz="2400" spc="-5" dirty="0">
                <a:latin typeface="Georgia"/>
                <a:cs typeface="Georgia"/>
              </a:rPr>
              <a:t>th</a:t>
            </a:r>
            <a:r>
              <a:rPr sz="2400" dirty="0">
                <a:latin typeface="Georgia"/>
                <a:cs typeface="Georgia"/>
              </a:rPr>
              <a:t>e	</a:t>
            </a:r>
            <a:r>
              <a:rPr sz="2400" spc="-25" dirty="0">
                <a:latin typeface="Georgia"/>
                <a:cs typeface="Georgia"/>
              </a:rPr>
              <a:t>medicin</a:t>
            </a:r>
            <a:r>
              <a:rPr sz="2400" spc="-15" dirty="0">
                <a:latin typeface="Georgia"/>
                <a:cs typeface="Georgia"/>
              </a:rPr>
              <a:t>e</a:t>
            </a:r>
            <a:r>
              <a:rPr sz="2400" dirty="0">
                <a:latin typeface="Georgia"/>
                <a:cs typeface="Georgia"/>
              </a:rPr>
              <a:t>	</a:t>
            </a:r>
            <a:r>
              <a:rPr sz="2400" spc="-35" dirty="0">
                <a:latin typeface="Georgia"/>
                <a:cs typeface="Georgia"/>
              </a:rPr>
              <a:t>or</a:t>
            </a:r>
            <a:r>
              <a:rPr sz="2400" dirty="0">
                <a:latin typeface="Georgia"/>
                <a:cs typeface="Georgia"/>
              </a:rPr>
              <a:t>	</a:t>
            </a:r>
            <a:r>
              <a:rPr sz="2400" spc="-40" dirty="0">
                <a:latin typeface="Georgia"/>
                <a:cs typeface="Georgia"/>
              </a:rPr>
              <a:t>w</a:t>
            </a:r>
            <a:r>
              <a:rPr sz="2400" spc="-20" dirty="0">
                <a:latin typeface="Georgia"/>
                <a:cs typeface="Georgia"/>
              </a:rPr>
              <a:t>hilst  taking</a:t>
            </a:r>
            <a:r>
              <a:rPr sz="2400" spc="10" dirty="0">
                <a:latin typeface="Georgia"/>
                <a:cs typeface="Georgia"/>
              </a:rPr>
              <a:t> </a:t>
            </a:r>
            <a:r>
              <a:rPr sz="2400" spc="-25" dirty="0">
                <a:latin typeface="Georgia"/>
                <a:cs typeface="Georgia"/>
              </a:rPr>
              <a:t>med</a:t>
            </a:r>
            <a:endParaRPr sz="2400">
              <a:latin typeface="Georgia"/>
              <a:cs typeface="Georgia"/>
            </a:endParaRPr>
          </a:p>
          <a:p>
            <a:pPr marL="287020" indent="-274320">
              <a:lnSpc>
                <a:spcPct val="100000"/>
              </a:lnSpc>
              <a:spcBef>
                <a:spcPts val="625"/>
              </a:spcBef>
              <a:buClr>
                <a:srgbClr val="0AD0D9"/>
              </a:buClr>
              <a:buSzPct val="94230"/>
              <a:buFont typeface="Arial"/>
              <a:buChar char=""/>
              <a:tabLst>
                <a:tab pos="287020" algn="l"/>
                <a:tab pos="1133475" algn="l"/>
                <a:tab pos="1581785" algn="l"/>
                <a:tab pos="4794885" algn="l"/>
              </a:tabLst>
            </a:pPr>
            <a:r>
              <a:rPr sz="2400" spc="-45" dirty="0">
                <a:latin typeface="Georgia"/>
                <a:cs typeface="Georgia"/>
              </a:rPr>
              <a:t>Kind	</a:t>
            </a:r>
            <a:r>
              <a:rPr sz="2400" spc="-20" dirty="0">
                <a:latin typeface="Georgia"/>
                <a:cs typeface="Georgia"/>
              </a:rPr>
              <a:t>of	</a:t>
            </a:r>
            <a:r>
              <a:rPr sz="2400" spc="-40" dirty="0">
                <a:latin typeface="Georgia"/>
                <a:cs typeface="Georgia"/>
              </a:rPr>
              <a:t>pain,</a:t>
            </a:r>
            <a:r>
              <a:rPr sz="2400" spc="-15" dirty="0">
                <a:latin typeface="Georgia"/>
                <a:cs typeface="Georgia"/>
              </a:rPr>
              <a:t> </a:t>
            </a:r>
            <a:r>
              <a:rPr sz="2400" spc="-50" dirty="0">
                <a:latin typeface="Georgia"/>
                <a:cs typeface="Georgia"/>
              </a:rPr>
              <a:t>spot;</a:t>
            </a:r>
            <a:r>
              <a:rPr sz="2400" dirty="0">
                <a:latin typeface="Georgia"/>
                <a:cs typeface="Georgia"/>
              </a:rPr>
              <a:t> </a:t>
            </a:r>
            <a:r>
              <a:rPr sz="2400" spc="-30" dirty="0">
                <a:latin typeface="Georgia"/>
                <a:cs typeface="Georgia"/>
              </a:rPr>
              <a:t>modalities	</a:t>
            </a:r>
            <a:r>
              <a:rPr sz="2400" spc="-5" dirty="0">
                <a:latin typeface="Georgia"/>
                <a:cs typeface="Georgia"/>
              </a:rPr>
              <a:t>etc</a:t>
            </a:r>
            <a:endParaRPr sz="2600">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lnSpcReduction="10000"/>
          </a:bodyPr>
          <a:lstStyle/>
          <a:p>
            <a:pPr marL="609600" indent="-609600" algn="just">
              <a:buNone/>
            </a:pPr>
            <a:r>
              <a:rPr lang="en-US" sz="3200" b="1" dirty="0" smtClean="0">
                <a:latin typeface="Aparajita" pitchFamily="34" charset="0"/>
                <a:cs typeface="Aparajita" pitchFamily="34" charset="0"/>
              </a:rPr>
              <a:t>More precise information</a:t>
            </a:r>
          </a:p>
          <a:p>
            <a:pPr marL="609600" indent="-609600" algn="just">
              <a:buNone/>
            </a:pPr>
            <a:r>
              <a:rPr lang="en-US" sz="3200" dirty="0" smtClean="0">
                <a:latin typeface="Aparajita" pitchFamily="34" charset="0"/>
                <a:cs typeface="Aparajita" pitchFamily="34" charset="0"/>
              </a:rPr>
              <a:t>	For having more precise information in case taking, the physician reads over the symptoms as they were related to him, one by one, and about each of them, he enquires for further particulars as follows</a:t>
            </a:r>
          </a:p>
          <a:p>
            <a:pPr marL="609600" indent="-609600" algn="just">
              <a:buNone/>
            </a:pPr>
            <a:r>
              <a:rPr lang="en-US" sz="3200" dirty="0" smtClean="0">
                <a:latin typeface="Aparajita" pitchFamily="34" charset="0"/>
                <a:cs typeface="Aparajita" pitchFamily="34" charset="0"/>
              </a:rPr>
              <a:t>	1. Location		           5. concomitants</a:t>
            </a:r>
          </a:p>
          <a:p>
            <a:pPr marL="609600" indent="-609600" algn="just">
              <a:buNone/>
            </a:pPr>
            <a:r>
              <a:rPr lang="en-US" sz="3200" dirty="0" smtClean="0">
                <a:latin typeface="Aparajita" pitchFamily="34" charset="0"/>
                <a:cs typeface="Aparajita" pitchFamily="34" charset="0"/>
              </a:rPr>
              <a:t>	2. Sensation 			6. Duration</a:t>
            </a:r>
          </a:p>
          <a:p>
            <a:pPr marL="609600" indent="-609600" algn="just">
              <a:buNone/>
            </a:pPr>
            <a:r>
              <a:rPr lang="en-US" sz="3200" dirty="0" smtClean="0">
                <a:latin typeface="Aparajita" pitchFamily="34" charset="0"/>
                <a:cs typeface="Aparajita" pitchFamily="34" charset="0"/>
              </a:rPr>
              <a:t>	3. Complaints 			7. Causation</a:t>
            </a:r>
          </a:p>
          <a:p>
            <a:pPr marL="609600" indent="-609600" algn="just">
              <a:buNone/>
            </a:pPr>
            <a:r>
              <a:rPr lang="en-US" sz="3200" dirty="0" smtClean="0">
                <a:latin typeface="Aparajita" pitchFamily="34" charset="0"/>
                <a:cs typeface="Aparajita" pitchFamily="34" charset="0"/>
              </a:rPr>
              <a:t>	4. Modalities 			8. Extensions</a:t>
            </a:r>
          </a:p>
          <a:p>
            <a:pPr marL="609600" indent="-609600" algn="just">
              <a:buNone/>
            </a:pPr>
            <a:r>
              <a:rPr lang="en-US" sz="3200" dirty="0" smtClean="0">
                <a:latin typeface="Aparajita" pitchFamily="34" charset="0"/>
                <a:cs typeface="Aparajita" pitchFamily="34" charset="0"/>
              </a:rPr>
              <a:t>						9. Time of occurrence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133600" y="1031494"/>
            <a:ext cx="4419600" cy="788035"/>
          </a:xfrm>
          <a:prstGeom prst="rect">
            <a:avLst/>
          </a:prstGeom>
        </p:spPr>
        <p:txBody>
          <a:bodyPr vert="horz" wrap="square" lIns="0" tIns="13335" rIns="0" bIns="0" rtlCol="0">
            <a:spAutoFit/>
          </a:bodyPr>
          <a:lstStyle/>
          <a:p>
            <a:pPr marL="12700" algn="ctr">
              <a:lnSpc>
                <a:spcPct val="100000"/>
              </a:lnSpc>
              <a:spcBef>
                <a:spcPts val="105"/>
              </a:spcBef>
            </a:pPr>
            <a:r>
              <a:rPr sz="5000" dirty="0"/>
              <a:t>§</a:t>
            </a:r>
            <a:r>
              <a:rPr sz="5000" spc="-105" dirty="0"/>
              <a:t> </a:t>
            </a:r>
            <a:r>
              <a:rPr sz="5000" spc="-5" dirty="0"/>
              <a:t>87</a:t>
            </a:r>
            <a:endParaRPr sz="5000"/>
          </a:p>
        </p:txBody>
      </p:sp>
      <p:sp>
        <p:nvSpPr>
          <p:cNvPr id="5" name="object 5"/>
          <p:cNvSpPr txBox="1"/>
          <p:nvPr/>
        </p:nvSpPr>
        <p:spPr>
          <a:xfrm>
            <a:off x="535940" y="1947494"/>
            <a:ext cx="8072755" cy="3717043"/>
          </a:xfrm>
          <a:prstGeom prst="rect">
            <a:avLst/>
          </a:prstGeom>
        </p:spPr>
        <p:txBody>
          <a:bodyPr vert="horz" wrap="square" lIns="0" tIns="13335" rIns="0" bIns="0" rtlCol="0">
            <a:spAutoFit/>
          </a:bodyPr>
          <a:lstStyle/>
          <a:p>
            <a:pPr marL="286385" marR="5080" indent="-274320">
              <a:lnSpc>
                <a:spcPct val="100000"/>
              </a:lnSpc>
              <a:spcBef>
                <a:spcPts val="105"/>
              </a:spcBef>
              <a:buClr>
                <a:srgbClr val="0AD0D9"/>
              </a:buClr>
              <a:buSzPct val="94230"/>
              <a:buFont typeface="Arial"/>
              <a:buChar char=""/>
              <a:tabLst>
                <a:tab pos="287020" algn="l"/>
                <a:tab pos="723900" algn="l"/>
                <a:tab pos="1266825" algn="l"/>
                <a:tab pos="1494155" algn="l"/>
                <a:tab pos="1871345" algn="l"/>
                <a:tab pos="2463800" algn="l"/>
                <a:tab pos="2646680" algn="l"/>
                <a:tab pos="2872105" algn="l"/>
                <a:tab pos="2922905" algn="l"/>
                <a:tab pos="4267835" algn="l"/>
                <a:tab pos="4732655" algn="l"/>
                <a:tab pos="4902200" algn="l"/>
                <a:tab pos="5472430" algn="l"/>
                <a:tab pos="5973445" algn="l"/>
                <a:tab pos="6799580" algn="l"/>
                <a:tab pos="6922770" algn="l"/>
                <a:tab pos="7574915" algn="l"/>
              </a:tabLst>
            </a:pPr>
            <a:r>
              <a:rPr lang="en-US" sz="2600" spc="-55" dirty="0" smtClean="0">
                <a:latin typeface="Georgia"/>
                <a:cs typeface="Georgia"/>
              </a:rPr>
              <a:t>Cautious about the </a:t>
            </a:r>
            <a:r>
              <a:rPr lang="en-US" sz="2600" spc="-55" dirty="0" err="1" smtClean="0">
                <a:latin typeface="Georgia"/>
                <a:cs typeface="Georgia"/>
              </a:rPr>
              <a:t>don’t’s</a:t>
            </a:r>
            <a:r>
              <a:rPr lang="en-US" sz="2600" spc="-55" dirty="0" smtClean="0">
                <a:latin typeface="Georgia"/>
                <a:cs typeface="Georgia"/>
              </a:rPr>
              <a:t> in case taking</a:t>
            </a:r>
          </a:p>
          <a:p>
            <a:pPr marL="286385" marR="5080" indent="-274320">
              <a:lnSpc>
                <a:spcPct val="100000"/>
              </a:lnSpc>
              <a:spcBef>
                <a:spcPts val="105"/>
              </a:spcBef>
              <a:buClr>
                <a:srgbClr val="0AD0D9"/>
              </a:buClr>
              <a:buSzPct val="94230"/>
              <a:buFont typeface="Arial"/>
              <a:buChar char=""/>
              <a:tabLst>
                <a:tab pos="287020" algn="l"/>
                <a:tab pos="723900" algn="l"/>
                <a:tab pos="1266825" algn="l"/>
                <a:tab pos="1494155" algn="l"/>
                <a:tab pos="1871345" algn="l"/>
                <a:tab pos="2463800" algn="l"/>
                <a:tab pos="2646680" algn="l"/>
                <a:tab pos="2872105" algn="l"/>
                <a:tab pos="2922905" algn="l"/>
                <a:tab pos="4267835" algn="l"/>
                <a:tab pos="4732655" algn="l"/>
                <a:tab pos="4902200" algn="l"/>
                <a:tab pos="5472430" algn="l"/>
                <a:tab pos="5973445" algn="l"/>
                <a:tab pos="6799580" algn="l"/>
                <a:tab pos="6922770" algn="l"/>
                <a:tab pos="7574915" algn="l"/>
              </a:tabLst>
            </a:pPr>
            <a:endParaRPr lang="en-US" sz="2600" spc="-55" dirty="0" smtClean="0">
              <a:latin typeface="Georgia"/>
              <a:cs typeface="Georgia"/>
            </a:endParaRPr>
          </a:p>
          <a:p>
            <a:pPr marL="286385" marR="5080" indent="-274320">
              <a:lnSpc>
                <a:spcPct val="100000"/>
              </a:lnSpc>
              <a:spcBef>
                <a:spcPts val="105"/>
              </a:spcBef>
              <a:buClr>
                <a:srgbClr val="0AD0D9"/>
              </a:buClr>
              <a:buSzPct val="94230"/>
              <a:buFont typeface="Arial"/>
              <a:buChar char=""/>
              <a:tabLst>
                <a:tab pos="287020" algn="l"/>
                <a:tab pos="723900" algn="l"/>
                <a:tab pos="1266825" algn="l"/>
                <a:tab pos="1494155" algn="l"/>
                <a:tab pos="1871345" algn="l"/>
                <a:tab pos="2463800" algn="l"/>
                <a:tab pos="2646680" algn="l"/>
                <a:tab pos="2872105" algn="l"/>
                <a:tab pos="2922905" algn="l"/>
                <a:tab pos="4267835" algn="l"/>
                <a:tab pos="4732655" algn="l"/>
                <a:tab pos="4902200" algn="l"/>
                <a:tab pos="5472430" algn="l"/>
                <a:tab pos="5973445" algn="l"/>
                <a:tab pos="6799580" algn="l"/>
                <a:tab pos="6922770" algn="l"/>
                <a:tab pos="7574915" algn="l"/>
              </a:tabLst>
            </a:pPr>
            <a:r>
              <a:rPr sz="2600" spc="-55" smtClean="0">
                <a:latin typeface="Georgia"/>
                <a:cs typeface="Georgia"/>
              </a:rPr>
              <a:t>Avoid</a:t>
            </a:r>
            <a:r>
              <a:rPr sz="2600" spc="-55" dirty="0">
                <a:latin typeface="Georgia"/>
                <a:cs typeface="Georgia"/>
              </a:rPr>
              <a:t>	</a:t>
            </a:r>
            <a:r>
              <a:rPr sz="2600" spc="-75" dirty="0">
                <a:solidFill>
                  <a:srgbClr val="0E6EC5"/>
                </a:solidFill>
                <a:latin typeface="Georgia"/>
                <a:cs typeface="Georgia"/>
              </a:rPr>
              <a:t>LEADING	</a:t>
            </a:r>
            <a:r>
              <a:rPr sz="2600" spc="-45" dirty="0">
                <a:solidFill>
                  <a:srgbClr val="0E6EC5"/>
                </a:solidFill>
                <a:latin typeface="Georgia"/>
                <a:cs typeface="Georgia"/>
              </a:rPr>
              <a:t>QUESTIONS	</a:t>
            </a:r>
            <a:r>
              <a:rPr sz="2600" spc="-30" dirty="0">
                <a:latin typeface="Georgia"/>
                <a:cs typeface="Georgia"/>
              </a:rPr>
              <a:t>ie.,</a:t>
            </a:r>
            <a:r>
              <a:rPr sz="2600" spc="-5" dirty="0">
                <a:latin typeface="Georgia"/>
                <a:cs typeface="Georgia"/>
              </a:rPr>
              <a:t> </a:t>
            </a:r>
            <a:r>
              <a:rPr sz="2600" spc="-30" dirty="0">
                <a:latin typeface="Georgia"/>
                <a:cs typeface="Georgia"/>
              </a:rPr>
              <a:t>questions		</a:t>
            </a:r>
            <a:r>
              <a:rPr sz="2600" spc="-10" dirty="0">
                <a:latin typeface="Georgia"/>
                <a:cs typeface="Georgia"/>
              </a:rPr>
              <a:t>which  </a:t>
            </a:r>
            <a:r>
              <a:rPr sz="2600" spc="-25" dirty="0">
                <a:latin typeface="Georgia"/>
                <a:cs typeface="Georgia"/>
              </a:rPr>
              <a:t>sug</a:t>
            </a:r>
            <a:r>
              <a:rPr sz="2600" spc="-85" dirty="0">
                <a:latin typeface="Georgia"/>
                <a:cs typeface="Georgia"/>
              </a:rPr>
              <a:t>g</a:t>
            </a:r>
            <a:r>
              <a:rPr sz="2600" spc="-20" dirty="0">
                <a:latin typeface="Georgia"/>
                <a:cs typeface="Georgia"/>
              </a:rPr>
              <a:t>est</a:t>
            </a:r>
            <a:r>
              <a:rPr sz="2600" dirty="0">
                <a:latin typeface="Georgia"/>
                <a:cs typeface="Georgia"/>
              </a:rPr>
              <a:t>	</a:t>
            </a:r>
            <a:r>
              <a:rPr sz="2600" spc="-40" dirty="0">
                <a:latin typeface="Georgia"/>
                <a:cs typeface="Georgia"/>
              </a:rPr>
              <a:t>ans</a:t>
            </a:r>
            <a:r>
              <a:rPr sz="2600" spc="-120" dirty="0">
                <a:latin typeface="Georgia"/>
                <a:cs typeface="Georgia"/>
              </a:rPr>
              <a:t>w</a:t>
            </a:r>
            <a:r>
              <a:rPr sz="2600" spc="-40" dirty="0">
                <a:latin typeface="Georgia"/>
                <a:cs typeface="Georgia"/>
              </a:rPr>
              <a:t>er</a:t>
            </a:r>
            <a:r>
              <a:rPr sz="2600" dirty="0">
                <a:latin typeface="Georgia"/>
                <a:cs typeface="Georgia"/>
              </a:rPr>
              <a:t>	</a:t>
            </a:r>
            <a:r>
              <a:rPr sz="2600" spc="-15" dirty="0">
                <a:latin typeface="Georgia"/>
                <a:cs typeface="Georgia"/>
              </a:rPr>
              <a:t>t</a:t>
            </a:r>
            <a:r>
              <a:rPr sz="2600" spc="5" dirty="0">
                <a:latin typeface="Georgia"/>
                <a:cs typeface="Georgia"/>
              </a:rPr>
              <a:t>o</a:t>
            </a:r>
            <a:r>
              <a:rPr sz="2600" spc="-95" dirty="0">
                <a:latin typeface="Georgia"/>
                <a:cs typeface="Georgia"/>
              </a:rPr>
              <a:t> </a:t>
            </a:r>
            <a:r>
              <a:rPr sz="2600" spc="-50" dirty="0">
                <a:latin typeface="Georgia"/>
                <a:cs typeface="Georgia"/>
              </a:rPr>
              <a:t>p</a:t>
            </a:r>
            <a:r>
              <a:rPr sz="2600" spc="-55" dirty="0">
                <a:latin typeface="Georgia"/>
                <a:cs typeface="Georgia"/>
              </a:rPr>
              <a:t>a</a:t>
            </a:r>
            <a:r>
              <a:rPr sz="2600" spc="-15" dirty="0">
                <a:latin typeface="Georgia"/>
                <a:cs typeface="Georgia"/>
              </a:rPr>
              <a:t>tient</a:t>
            </a:r>
            <a:r>
              <a:rPr sz="2600" spc="-10" dirty="0">
                <a:latin typeface="Georgia"/>
                <a:cs typeface="Georgia"/>
              </a:rPr>
              <a:t>,</a:t>
            </a:r>
            <a:r>
              <a:rPr sz="2600" dirty="0">
                <a:latin typeface="Georgia"/>
                <a:cs typeface="Georgia"/>
              </a:rPr>
              <a:t>	</a:t>
            </a:r>
            <a:r>
              <a:rPr sz="2600" spc="-35" dirty="0">
                <a:latin typeface="Georgia"/>
                <a:cs typeface="Georgia"/>
              </a:rPr>
              <a:t>so</a:t>
            </a:r>
            <a:r>
              <a:rPr sz="2600" dirty="0">
                <a:latin typeface="Georgia"/>
                <a:cs typeface="Georgia"/>
              </a:rPr>
              <a:t>	</a:t>
            </a:r>
            <a:r>
              <a:rPr sz="2600" spc="-15" dirty="0">
                <a:latin typeface="Georgia"/>
                <a:cs typeface="Georgia"/>
              </a:rPr>
              <a:t>tha</a:t>
            </a:r>
            <a:r>
              <a:rPr sz="2600" spc="-5" dirty="0">
                <a:latin typeface="Georgia"/>
                <a:cs typeface="Georgia"/>
              </a:rPr>
              <a:t>t</a:t>
            </a:r>
            <a:r>
              <a:rPr sz="2600" dirty="0">
                <a:latin typeface="Georgia"/>
                <a:cs typeface="Georgia"/>
              </a:rPr>
              <a:t>	</a:t>
            </a:r>
            <a:r>
              <a:rPr sz="2600" spc="-10" dirty="0">
                <a:latin typeface="Georgia"/>
                <a:cs typeface="Georgia"/>
              </a:rPr>
              <a:t>he</a:t>
            </a:r>
            <a:r>
              <a:rPr sz="2600" dirty="0">
                <a:latin typeface="Georgia"/>
                <a:cs typeface="Georgia"/>
              </a:rPr>
              <a:t>	</a:t>
            </a:r>
            <a:r>
              <a:rPr sz="2600" spc="-35" dirty="0">
                <a:latin typeface="Georgia"/>
                <a:cs typeface="Georgia"/>
              </a:rPr>
              <a:t>shall</a:t>
            </a:r>
            <a:r>
              <a:rPr sz="2600" dirty="0">
                <a:latin typeface="Georgia"/>
                <a:cs typeface="Georgia"/>
              </a:rPr>
              <a:t>	</a:t>
            </a:r>
            <a:r>
              <a:rPr sz="2600" spc="-10" dirty="0">
                <a:latin typeface="Georgia"/>
                <a:cs typeface="Georgia"/>
              </a:rPr>
              <a:t>o</a:t>
            </a:r>
            <a:r>
              <a:rPr sz="2600" spc="-20" dirty="0">
                <a:latin typeface="Georgia"/>
                <a:cs typeface="Georgia"/>
              </a:rPr>
              <a:t>n</a:t>
            </a:r>
            <a:r>
              <a:rPr sz="2600" spc="-40" dirty="0">
                <a:latin typeface="Georgia"/>
                <a:cs typeface="Georgia"/>
              </a:rPr>
              <a:t>l</a:t>
            </a:r>
            <a:r>
              <a:rPr sz="2600" spc="-30" dirty="0">
                <a:latin typeface="Georgia"/>
                <a:cs typeface="Georgia"/>
              </a:rPr>
              <a:t>y</a:t>
            </a:r>
            <a:r>
              <a:rPr sz="2600" dirty="0">
                <a:latin typeface="Georgia"/>
                <a:cs typeface="Georgia"/>
              </a:rPr>
              <a:t>	</a:t>
            </a:r>
            <a:r>
              <a:rPr sz="2600" spc="-40" dirty="0">
                <a:latin typeface="Georgia"/>
                <a:cs typeface="Georgia"/>
              </a:rPr>
              <a:t>has  </a:t>
            </a:r>
            <a:r>
              <a:rPr sz="2600" spc="-5" dirty="0">
                <a:latin typeface="Georgia"/>
                <a:cs typeface="Georgia"/>
              </a:rPr>
              <a:t>to	</a:t>
            </a:r>
            <a:r>
              <a:rPr sz="2600" spc="-55" dirty="0">
                <a:latin typeface="Georgia"/>
                <a:cs typeface="Georgia"/>
              </a:rPr>
              <a:t>answer	</a:t>
            </a:r>
            <a:r>
              <a:rPr sz="2600" spc="-60" dirty="0">
                <a:latin typeface="Georgia"/>
                <a:cs typeface="Georgia"/>
              </a:rPr>
              <a:t>yes	</a:t>
            </a:r>
            <a:r>
              <a:rPr sz="2600" spc="-35" dirty="0">
                <a:latin typeface="Georgia"/>
                <a:cs typeface="Georgia"/>
              </a:rPr>
              <a:t>or		</a:t>
            </a:r>
            <a:r>
              <a:rPr sz="2600" spc="-50" dirty="0">
                <a:latin typeface="Georgia"/>
                <a:cs typeface="Georgia"/>
              </a:rPr>
              <a:t>no.</a:t>
            </a:r>
            <a:endParaRPr sz="2600">
              <a:latin typeface="Georgia"/>
              <a:cs typeface="Georgia"/>
            </a:endParaRPr>
          </a:p>
          <a:p>
            <a:pPr marL="286385" marR="568960" indent="-274320">
              <a:lnSpc>
                <a:spcPct val="100000"/>
              </a:lnSpc>
              <a:spcBef>
                <a:spcPts val="625"/>
              </a:spcBef>
              <a:buClr>
                <a:srgbClr val="0AD0D9"/>
              </a:buClr>
              <a:buSzPct val="94230"/>
              <a:buFont typeface="Arial"/>
              <a:buChar char=""/>
              <a:tabLst>
                <a:tab pos="287020" algn="l"/>
                <a:tab pos="1021080" algn="l"/>
                <a:tab pos="1520190" algn="l"/>
                <a:tab pos="1630680" algn="l"/>
                <a:tab pos="2205355" algn="l"/>
                <a:tab pos="2233930" algn="l"/>
                <a:tab pos="2525395" algn="l"/>
                <a:tab pos="2704465" algn="l"/>
                <a:tab pos="3309620" algn="l"/>
                <a:tab pos="3373754" algn="l"/>
                <a:tab pos="3542029" algn="l"/>
                <a:tab pos="3816350" algn="l"/>
                <a:tab pos="4255135" algn="l"/>
                <a:tab pos="4527550" algn="l"/>
                <a:tab pos="4700905" algn="l"/>
                <a:tab pos="4920615" algn="l"/>
                <a:tab pos="5241290" algn="l"/>
                <a:tab pos="5376545" algn="l"/>
                <a:tab pos="5412105" algn="l"/>
                <a:tab pos="5817235" algn="l"/>
                <a:tab pos="5852160" algn="l"/>
                <a:tab pos="5979160" algn="l"/>
                <a:tab pos="6308090" algn="l"/>
                <a:tab pos="6437630" algn="l"/>
                <a:tab pos="6856730" algn="l"/>
                <a:tab pos="7189470" algn="l"/>
              </a:tabLst>
            </a:pPr>
            <a:r>
              <a:rPr sz="2600" spc="-70" dirty="0">
                <a:latin typeface="Georgia"/>
                <a:cs typeface="Georgia"/>
              </a:rPr>
              <a:t>Else	</a:t>
            </a:r>
            <a:r>
              <a:rPr sz="2600" spc="-10" dirty="0">
                <a:latin typeface="Georgia"/>
                <a:cs typeface="Georgia"/>
              </a:rPr>
              <a:t>he	</a:t>
            </a:r>
            <a:r>
              <a:rPr sz="2600" spc="-20" dirty="0">
                <a:latin typeface="Georgia"/>
                <a:cs typeface="Georgia"/>
              </a:rPr>
              <a:t>will	</a:t>
            </a:r>
            <a:r>
              <a:rPr sz="2600" spc="-15" dirty="0">
                <a:latin typeface="Georgia"/>
                <a:cs typeface="Georgia"/>
              </a:rPr>
              <a:t>b</a:t>
            </a:r>
            <a:r>
              <a:rPr sz="2600" spc="-10" dirty="0">
                <a:latin typeface="Georgia"/>
                <a:cs typeface="Georgia"/>
              </a:rPr>
              <a:t>e</a:t>
            </a:r>
            <a:r>
              <a:rPr sz="2600" dirty="0">
                <a:latin typeface="Georgia"/>
                <a:cs typeface="Georgia"/>
              </a:rPr>
              <a:t>	</a:t>
            </a:r>
            <a:r>
              <a:rPr sz="2600" spc="-35" dirty="0">
                <a:latin typeface="Georgia"/>
                <a:cs typeface="Georgia"/>
              </a:rPr>
              <a:t>misled</a:t>
            </a:r>
            <a:r>
              <a:rPr sz="2600" dirty="0">
                <a:latin typeface="Georgia"/>
                <a:cs typeface="Georgia"/>
              </a:rPr>
              <a:t>	</a:t>
            </a:r>
            <a:r>
              <a:rPr sz="2600" spc="-15" dirty="0">
                <a:latin typeface="Georgia"/>
                <a:cs typeface="Georgia"/>
              </a:rPr>
              <a:t>t</a:t>
            </a:r>
            <a:r>
              <a:rPr sz="2600" spc="5" dirty="0">
                <a:latin typeface="Georgia"/>
                <a:cs typeface="Georgia"/>
              </a:rPr>
              <a:t>o</a:t>
            </a:r>
            <a:r>
              <a:rPr sz="2600" dirty="0">
                <a:latin typeface="Georgia"/>
                <a:cs typeface="Georgia"/>
              </a:rPr>
              <a:t>	</a:t>
            </a:r>
            <a:r>
              <a:rPr sz="2600" spc="-40" dirty="0">
                <a:latin typeface="Georgia"/>
                <a:cs typeface="Georgia"/>
              </a:rPr>
              <a:t>ans</a:t>
            </a:r>
            <a:r>
              <a:rPr sz="2600" spc="-120" dirty="0">
                <a:latin typeface="Georgia"/>
                <a:cs typeface="Georgia"/>
              </a:rPr>
              <a:t>w</a:t>
            </a:r>
            <a:r>
              <a:rPr sz="2600" spc="-40" dirty="0">
                <a:latin typeface="Georgia"/>
                <a:cs typeface="Georgia"/>
              </a:rPr>
              <a:t>er</a:t>
            </a:r>
            <a:r>
              <a:rPr sz="2600" dirty="0">
                <a:latin typeface="Georgia"/>
                <a:cs typeface="Georgia"/>
              </a:rPr>
              <a:t>		</a:t>
            </a:r>
            <a:r>
              <a:rPr sz="2600" spc="-40" dirty="0">
                <a:latin typeface="Georgia"/>
                <a:cs typeface="Georgia"/>
              </a:rPr>
              <a:t>i</a:t>
            </a:r>
            <a:r>
              <a:rPr sz="2600" spc="-25" dirty="0">
                <a:latin typeface="Georgia"/>
                <a:cs typeface="Georgia"/>
              </a:rPr>
              <a:t>n</a:t>
            </a:r>
            <a:r>
              <a:rPr sz="2600" dirty="0">
                <a:latin typeface="Georgia"/>
                <a:cs typeface="Georgia"/>
              </a:rPr>
              <a:t>		</a:t>
            </a:r>
            <a:r>
              <a:rPr sz="2600" spc="-15" dirty="0">
                <a:latin typeface="Georgia"/>
                <a:cs typeface="Georgia"/>
              </a:rPr>
              <a:t>p</a:t>
            </a:r>
            <a:r>
              <a:rPr sz="2600" spc="-25" dirty="0">
                <a:latin typeface="Georgia"/>
                <a:cs typeface="Georgia"/>
              </a:rPr>
              <a:t>o</a:t>
            </a:r>
            <a:r>
              <a:rPr sz="2600" spc="-30" dirty="0">
                <a:latin typeface="Georgia"/>
                <a:cs typeface="Georgia"/>
              </a:rPr>
              <a:t>sit</a:t>
            </a:r>
            <a:r>
              <a:rPr sz="2600" spc="-55" dirty="0">
                <a:latin typeface="Georgia"/>
                <a:cs typeface="Georgia"/>
              </a:rPr>
              <a:t>i</a:t>
            </a:r>
            <a:r>
              <a:rPr sz="2600" spc="-95" dirty="0">
                <a:latin typeface="Georgia"/>
                <a:cs typeface="Georgia"/>
              </a:rPr>
              <a:t>v</a:t>
            </a:r>
            <a:r>
              <a:rPr sz="2600" spc="-10" dirty="0">
                <a:latin typeface="Georgia"/>
                <a:cs typeface="Georgia"/>
              </a:rPr>
              <a:t>e</a:t>
            </a:r>
            <a:r>
              <a:rPr sz="2600" dirty="0">
                <a:latin typeface="Georgia"/>
                <a:cs typeface="Georgia"/>
              </a:rPr>
              <a:t>	</a:t>
            </a:r>
            <a:r>
              <a:rPr sz="2600" spc="-25" dirty="0">
                <a:latin typeface="Georgia"/>
                <a:cs typeface="Georgia"/>
              </a:rPr>
              <a:t>or  </a:t>
            </a:r>
            <a:r>
              <a:rPr sz="2600" spc="-35" dirty="0">
                <a:latin typeface="Georgia"/>
                <a:cs typeface="Georgia"/>
              </a:rPr>
              <a:t>negative		</a:t>
            </a:r>
            <a:r>
              <a:rPr sz="2600" spc="-20" dirty="0">
                <a:latin typeface="Georgia"/>
                <a:cs typeface="Georgia"/>
              </a:rPr>
              <a:t>something	</a:t>
            </a:r>
            <a:r>
              <a:rPr sz="2600" spc="-25" dirty="0">
                <a:latin typeface="Georgia"/>
                <a:cs typeface="Georgia"/>
              </a:rPr>
              <a:t>untrue,	</a:t>
            </a:r>
            <a:r>
              <a:rPr sz="2600" spc="-30" dirty="0">
                <a:latin typeface="Georgia"/>
                <a:cs typeface="Georgia"/>
              </a:rPr>
              <a:t>half	</a:t>
            </a:r>
            <a:r>
              <a:rPr sz="2600" spc="-20" dirty="0">
                <a:latin typeface="Georgia"/>
                <a:cs typeface="Georgia"/>
              </a:rPr>
              <a:t>true		</a:t>
            </a:r>
            <a:r>
              <a:rPr sz="2600" spc="-35" dirty="0">
                <a:latin typeface="Georgia"/>
                <a:cs typeface="Georgia"/>
              </a:rPr>
              <a:t>or		</a:t>
            </a:r>
            <a:r>
              <a:rPr sz="2600" spc="-5" dirty="0">
                <a:latin typeface="Georgia"/>
                <a:cs typeface="Georgia"/>
              </a:rPr>
              <a:t>not  </a:t>
            </a:r>
            <a:r>
              <a:rPr sz="2600" spc="-30" dirty="0">
                <a:latin typeface="Georgia"/>
                <a:cs typeface="Georgia"/>
              </a:rPr>
              <a:t>correct,	</a:t>
            </a:r>
            <a:r>
              <a:rPr sz="2600" spc="-20" dirty="0">
                <a:latin typeface="Georgia"/>
                <a:cs typeface="Georgia"/>
              </a:rPr>
              <a:t>either	</a:t>
            </a:r>
            <a:r>
              <a:rPr sz="2600" spc="-45" dirty="0">
                <a:latin typeface="Georgia"/>
                <a:cs typeface="Georgia"/>
              </a:rPr>
              <a:t>from		</a:t>
            </a:r>
            <a:r>
              <a:rPr sz="2600" spc="-25" dirty="0">
                <a:latin typeface="Georgia"/>
                <a:cs typeface="Georgia"/>
              </a:rPr>
              <a:t>indolence	</a:t>
            </a:r>
            <a:r>
              <a:rPr sz="2600" spc="-35" dirty="0">
                <a:latin typeface="Georgia"/>
                <a:cs typeface="Georgia"/>
              </a:rPr>
              <a:t>or		</a:t>
            </a:r>
            <a:r>
              <a:rPr sz="2600" spc="-5" dirty="0">
                <a:latin typeface="Georgia"/>
                <a:cs typeface="Georgia"/>
              </a:rPr>
              <a:t>to	</a:t>
            </a:r>
            <a:r>
              <a:rPr sz="2600" spc="-35" dirty="0">
                <a:latin typeface="Georgia"/>
                <a:cs typeface="Georgia"/>
              </a:rPr>
              <a:t>please	</a:t>
            </a:r>
            <a:r>
              <a:rPr sz="2600" spc="-5" dirty="0">
                <a:latin typeface="Georgia"/>
                <a:cs typeface="Georgia"/>
              </a:rPr>
              <a:t>the  </a:t>
            </a:r>
            <a:r>
              <a:rPr sz="2600" spc="-55" dirty="0">
                <a:latin typeface="Georgia"/>
                <a:cs typeface="Georgia"/>
              </a:rPr>
              <a:t>interrogator.		</a:t>
            </a:r>
            <a:r>
              <a:rPr sz="2600" spc="-35" dirty="0">
                <a:latin typeface="Georgia"/>
                <a:cs typeface="Georgia"/>
              </a:rPr>
              <a:t>Leading	</a:t>
            </a:r>
            <a:r>
              <a:rPr sz="2600" spc="-5" dirty="0">
                <a:latin typeface="Georgia"/>
                <a:cs typeface="Georgia"/>
              </a:rPr>
              <a:t>to</a:t>
            </a:r>
            <a:r>
              <a:rPr sz="2600" spc="-70" dirty="0">
                <a:latin typeface="Georgia"/>
                <a:cs typeface="Georgia"/>
              </a:rPr>
              <a:t> </a:t>
            </a:r>
            <a:r>
              <a:rPr sz="2600" spc="-40" dirty="0">
                <a:latin typeface="Georgia"/>
                <a:cs typeface="Georgia"/>
              </a:rPr>
              <a:t>false	</a:t>
            </a:r>
            <a:r>
              <a:rPr sz="2600" spc="-25" dirty="0">
                <a:latin typeface="Georgia"/>
                <a:cs typeface="Georgia"/>
              </a:rPr>
              <a:t>picture		</a:t>
            </a:r>
            <a:r>
              <a:rPr sz="2600" spc="-20" dirty="0">
                <a:latin typeface="Georgia"/>
                <a:cs typeface="Georgia"/>
              </a:rPr>
              <a:t>of	</a:t>
            </a:r>
            <a:r>
              <a:rPr sz="2600" spc="-45" dirty="0">
                <a:latin typeface="Georgia"/>
                <a:cs typeface="Georgia"/>
              </a:rPr>
              <a:t>disease.</a:t>
            </a:r>
            <a:endParaRPr sz="2600">
              <a:latin typeface="Georgia"/>
              <a:cs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535940" y="1947494"/>
            <a:ext cx="8074659" cy="2814232"/>
          </a:xfrm>
          <a:prstGeom prst="rect">
            <a:avLst/>
          </a:prstGeom>
        </p:spPr>
        <p:txBody>
          <a:bodyPr vert="horz" wrap="square" lIns="0" tIns="13335" rIns="0" bIns="0" rtlCol="0">
            <a:spAutoFit/>
          </a:bodyPr>
          <a:lstStyle/>
          <a:p>
            <a:pPr marL="286385" marR="5080" indent="-274320">
              <a:lnSpc>
                <a:spcPct val="100000"/>
              </a:lnSpc>
              <a:buClr>
                <a:srgbClr val="0AD0D9"/>
              </a:buClr>
              <a:buSzPct val="94230"/>
              <a:tabLst>
                <a:tab pos="287020" algn="l"/>
                <a:tab pos="777240" algn="l"/>
                <a:tab pos="1534795" algn="l"/>
                <a:tab pos="1710689" algn="l"/>
                <a:tab pos="1842770" algn="l"/>
                <a:tab pos="2138680" algn="l"/>
                <a:tab pos="2258695" algn="l"/>
                <a:tab pos="2326005" algn="l"/>
                <a:tab pos="2578100" algn="l"/>
                <a:tab pos="2878455" algn="l"/>
                <a:tab pos="3630295" algn="l"/>
                <a:tab pos="3714115" algn="l"/>
                <a:tab pos="4248785" algn="l"/>
                <a:tab pos="4342130" algn="l"/>
                <a:tab pos="4557395" algn="l"/>
                <a:tab pos="4719955" algn="l"/>
                <a:tab pos="5417820" algn="l"/>
                <a:tab pos="5726430" algn="l"/>
                <a:tab pos="5859780" algn="l"/>
                <a:tab pos="6069965" algn="l"/>
                <a:tab pos="6168390" algn="l"/>
                <a:tab pos="6731634" algn="l"/>
                <a:tab pos="6901180" algn="l"/>
                <a:tab pos="7214870" algn="l"/>
                <a:tab pos="7350759" algn="l"/>
              </a:tabLst>
            </a:pPr>
            <a:r>
              <a:rPr sz="2600" b="1" u="sng" spc="-15" smtClean="0">
                <a:latin typeface="Georgia"/>
                <a:cs typeface="Georgia"/>
              </a:rPr>
              <a:t>Definition</a:t>
            </a:r>
            <a:r>
              <a:rPr sz="2600" b="1" u="sng" spc="35" smtClean="0">
                <a:latin typeface="Georgia"/>
                <a:cs typeface="Georgia"/>
              </a:rPr>
              <a:t> </a:t>
            </a:r>
            <a:r>
              <a:rPr sz="2600" b="1" u="sng" spc="-90" smtClean="0">
                <a:latin typeface="Georgia"/>
                <a:cs typeface="Georgia"/>
              </a:rPr>
              <a:t>:</a:t>
            </a:r>
            <a:endParaRPr lang="en-US" sz="2600" b="1" u="sng" spc="-90" dirty="0" smtClean="0">
              <a:latin typeface="Georgia"/>
              <a:cs typeface="Georgia"/>
            </a:endParaRPr>
          </a:p>
          <a:p>
            <a:pPr marL="286385" marR="5080" indent="-274320">
              <a:lnSpc>
                <a:spcPct val="100000"/>
              </a:lnSpc>
              <a:buClr>
                <a:srgbClr val="0AD0D9"/>
              </a:buClr>
              <a:buSzPct val="94230"/>
              <a:tabLst>
                <a:tab pos="287020" algn="l"/>
                <a:tab pos="777240" algn="l"/>
                <a:tab pos="1534795" algn="l"/>
                <a:tab pos="1710689" algn="l"/>
                <a:tab pos="1842770" algn="l"/>
                <a:tab pos="2138680" algn="l"/>
                <a:tab pos="2258695" algn="l"/>
                <a:tab pos="2326005" algn="l"/>
                <a:tab pos="2578100" algn="l"/>
                <a:tab pos="2878455" algn="l"/>
                <a:tab pos="3630295" algn="l"/>
                <a:tab pos="3714115" algn="l"/>
                <a:tab pos="4248785" algn="l"/>
                <a:tab pos="4342130" algn="l"/>
                <a:tab pos="4557395" algn="l"/>
                <a:tab pos="4719955" algn="l"/>
                <a:tab pos="5417820" algn="l"/>
                <a:tab pos="5726430" algn="l"/>
                <a:tab pos="5859780" algn="l"/>
                <a:tab pos="6069965" algn="l"/>
                <a:tab pos="6168390" algn="l"/>
                <a:tab pos="6731634" algn="l"/>
                <a:tab pos="6901180" algn="l"/>
                <a:tab pos="7214870" algn="l"/>
                <a:tab pos="7350759" algn="l"/>
              </a:tabLst>
            </a:pPr>
            <a:endParaRPr lang="en-US" sz="2600" b="1" u="sng" spc="-90" dirty="0" smtClean="0">
              <a:latin typeface="Georgia"/>
              <a:cs typeface="Georgia"/>
            </a:endParaRPr>
          </a:p>
          <a:p>
            <a:pPr marL="286385" marR="5080" indent="-274320">
              <a:lnSpc>
                <a:spcPct val="100000"/>
              </a:lnSpc>
              <a:buClr>
                <a:srgbClr val="0AD0D9"/>
              </a:buClr>
              <a:buSzPct val="94230"/>
              <a:buFont typeface="Arial"/>
              <a:buChar char=""/>
              <a:tabLst>
                <a:tab pos="287020" algn="l"/>
                <a:tab pos="777240" algn="l"/>
                <a:tab pos="1534795" algn="l"/>
                <a:tab pos="1710689" algn="l"/>
                <a:tab pos="1842770" algn="l"/>
                <a:tab pos="2138680" algn="l"/>
                <a:tab pos="2258695" algn="l"/>
                <a:tab pos="2326005" algn="l"/>
                <a:tab pos="2578100" algn="l"/>
                <a:tab pos="2878455" algn="l"/>
                <a:tab pos="3630295" algn="l"/>
                <a:tab pos="3714115" algn="l"/>
                <a:tab pos="4248785" algn="l"/>
                <a:tab pos="4342130" algn="l"/>
                <a:tab pos="4557395" algn="l"/>
                <a:tab pos="4719955" algn="l"/>
                <a:tab pos="5417820" algn="l"/>
                <a:tab pos="5726430" algn="l"/>
                <a:tab pos="5859780" algn="l"/>
                <a:tab pos="6069965" algn="l"/>
                <a:tab pos="6168390" algn="l"/>
                <a:tab pos="6731634" algn="l"/>
                <a:tab pos="6901180" algn="l"/>
                <a:tab pos="7214870" algn="l"/>
                <a:tab pos="7350759" algn="l"/>
              </a:tabLst>
            </a:pPr>
            <a:r>
              <a:rPr sz="2600" b="1" i="1" spc="-90" smtClean="0">
                <a:latin typeface="Georgia"/>
                <a:cs typeface="Georgia"/>
              </a:rPr>
              <a:t>CASE</a:t>
            </a:r>
            <a:r>
              <a:rPr sz="2600" b="1" i="1" spc="-90">
                <a:latin typeface="Georgia"/>
                <a:cs typeface="Georgia"/>
              </a:rPr>
              <a:t>	</a:t>
            </a:r>
            <a:r>
              <a:rPr sz="2600" b="1" i="1" spc="-85" smtClean="0">
                <a:latin typeface="Georgia"/>
                <a:cs typeface="Georgia"/>
              </a:rPr>
              <a:t>TAKIN</a:t>
            </a:r>
            <a:r>
              <a:rPr lang="en-US" sz="2600" b="1" i="1" spc="-85" dirty="0" smtClean="0">
                <a:latin typeface="Georgia"/>
                <a:cs typeface="Georgia"/>
              </a:rPr>
              <a:t>G</a:t>
            </a:r>
            <a:r>
              <a:rPr sz="2600" spc="-85" dirty="0">
                <a:latin typeface="Georgia"/>
                <a:cs typeface="Georgia"/>
              </a:rPr>
              <a:t>	</a:t>
            </a:r>
            <a:r>
              <a:rPr sz="2600" spc="-50" dirty="0">
                <a:latin typeface="Georgia"/>
                <a:cs typeface="Georgia"/>
              </a:rPr>
              <a:t>is	</a:t>
            </a:r>
            <a:r>
              <a:rPr sz="2600" spc="-65" dirty="0">
                <a:latin typeface="Georgia"/>
                <a:cs typeface="Georgia"/>
              </a:rPr>
              <a:t>a</a:t>
            </a:r>
            <a:r>
              <a:rPr sz="2600" spc="-80" dirty="0">
                <a:latin typeface="Georgia"/>
                <a:cs typeface="Georgia"/>
              </a:rPr>
              <a:t> </a:t>
            </a:r>
            <a:r>
              <a:rPr sz="2600" spc="-20" dirty="0">
                <a:latin typeface="Georgia"/>
                <a:cs typeface="Georgia"/>
              </a:rPr>
              <a:t>unique		</a:t>
            </a:r>
            <a:r>
              <a:rPr sz="2600" spc="-40" dirty="0">
                <a:latin typeface="Georgia"/>
                <a:cs typeface="Georgia"/>
              </a:rPr>
              <a:t>art	</a:t>
            </a:r>
            <a:r>
              <a:rPr sz="2600" spc="-20" dirty="0">
                <a:latin typeface="Georgia"/>
                <a:cs typeface="Georgia"/>
              </a:rPr>
              <a:t>of  getting	into		</a:t>
            </a:r>
            <a:r>
              <a:rPr sz="2600" spc="-40" dirty="0">
                <a:latin typeface="Georgia"/>
                <a:cs typeface="Georgia"/>
              </a:rPr>
              <a:t>conversation</a:t>
            </a:r>
            <a:r>
              <a:rPr sz="2600" spc="-5" dirty="0">
                <a:latin typeface="Georgia"/>
                <a:cs typeface="Georgia"/>
              </a:rPr>
              <a:t> </a:t>
            </a:r>
            <a:r>
              <a:rPr sz="2600" spc="-25" dirty="0">
                <a:latin typeface="Georgia"/>
                <a:cs typeface="Georgia"/>
              </a:rPr>
              <a:t>,observation	</a:t>
            </a:r>
            <a:r>
              <a:rPr sz="2600" spc="-35" dirty="0">
                <a:latin typeface="Georgia"/>
                <a:cs typeface="Georgia"/>
              </a:rPr>
              <a:t>and  c</a:t>
            </a:r>
            <a:r>
              <a:rPr sz="2600" spc="-5" dirty="0">
                <a:latin typeface="Georgia"/>
                <a:cs typeface="Georgia"/>
              </a:rPr>
              <a:t>ollecting</a:t>
            </a:r>
            <a:r>
              <a:rPr sz="2600" dirty="0">
                <a:latin typeface="Georgia"/>
                <a:cs typeface="Georgia"/>
              </a:rPr>
              <a:t>		</a:t>
            </a:r>
            <a:r>
              <a:rPr sz="2600" spc="-40" dirty="0">
                <a:latin typeface="Georgia"/>
                <a:cs typeface="Georgia"/>
              </a:rPr>
              <a:t>i</a:t>
            </a:r>
            <a:r>
              <a:rPr sz="2600" spc="-45" dirty="0">
                <a:latin typeface="Georgia"/>
                <a:cs typeface="Georgia"/>
              </a:rPr>
              <a:t>n</a:t>
            </a:r>
            <a:r>
              <a:rPr sz="2600" spc="-60" dirty="0">
                <a:latin typeface="Georgia"/>
                <a:cs typeface="Georgia"/>
              </a:rPr>
              <a:t>f</a:t>
            </a:r>
            <a:r>
              <a:rPr sz="2600" spc="-25" dirty="0">
                <a:latin typeface="Georgia"/>
                <a:cs typeface="Georgia"/>
              </a:rPr>
              <a:t>ormati</a:t>
            </a:r>
            <a:r>
              <a:rPr sz="2600" spc="-40" dirty="0">
                <a:latin typeface="Georgia"/>
                <a:cs typeface="Georgia"/>
              </a:rPr>
              <a:t>o</a:t>
            </a:r>
            <a:r>
              <a:rPr sz="2600" spc="-25" dirty="0">
                <a:latin typeface="Georgia"/>
                <a:cs typeface="Georgia"/>
              </a:rPr>
              <a:t>n</a:t>
            </a:r>
            <a:r>
              <a:rPr sz="2600" dirty="0">
                <a:latin typeface="Georgia"/>
                <a:cs typeface="Georgia"/>
              </a:rPr>
              <a:t>		</a:t>
            </a:r>
            <a:r>
              <a:rPr sz="2600" spc="-50" dirty="0">
                <a:latin typeface="Georgia"/>
                <a:cs typeface="Georgia"/>
              </a:rPr>
              <a:t>f</a:t>
            </a:r>
            <a:r>
              <a:rPr sz="2600" spc="-105" dirty="0">
                <a:latin typeface="Georgia"/>
                <a:cs typeface="Georgia"/>
              </a:rPr>
              <a:t>r</a:t>
            </a:r>
            <a:r>
              <a:rPr sz="2600" spc="-15" dirty="0">
                <a:latin typeface="Georgia"/>
                <a:cs typeface="Georgia"/>
              </a:rPr>
              <a:t>om</a:t>
            </a:r>
            <a:r>
              <a:rPr sz="2600" dirty="0">
                <a:latin typeface="Georgia"/>
                <a:cs typeface="Georgia"/>
              </a:rPr>
              <a:t>	</a:t>
            </a:r>
            <a:r>
              <a:rPr sz="2600" spc="-50" dirty="0">
                <a:latin typeface="Georgia"/>
                <a:cs typeface="Georgia"/>
              </a:rPr>
              <a:t>p</a:t>
            </a:r>
            <a:r>
              <a:rPr sz="2600" spc="-55" dirty="0">
                <a:latin typeface="Georgia"/>
                <a:cs typeface="Georgia"/>
              </a:rPr>
              <a:t>a</a:t>
            </a:r>
            <a:r>
              <a:rPr sz="2600" spc="-10" dirty="0">
                <a:latin typeface="Georgia"/>
                <a:cs typeface="Georgia"/>
              </a:rPr>
              <a:t>tien</a:t>
            </a:r>
            <a:r>
              <a:rPr sz="2600" spc="-5" dirty="0">
                <a:latin typeface="Georgia"/>
                <a:cs typeface="Georgia"/>
              </a:rPr>
              <a:t>t</a:t>
            </a:r>
            <a:r>
              <a:rPr sz="2600" dirty="0">
                <a:latin typeface="Georgia"/>
                <a:cs typeface="Georgia"/>
              </a:rPr>
              <a:t>	</a:t>
            </a:r>
            <a:r>
              <a:rPr sz="2600" spc="-65" dirty="0">
                <a:latin typeface="Georgia"/>
                <a:cs typeface="Georgia"/>
              </a:rPr>
              <a:t>as</a:t>
            </a:r>
            <a:r>
              <a:rPr sz="2600" dirty="0">
                <a:latin typeface="Georgia"/>
                <a:cs typeface="Georgia"/>
              </a:rPr>
              <a:t>		</a:t>
            </a:r>
            <a:r>
              <a:rPr sz="2600" spc="-75" dirty="0">
                <a:latin typeface="Georgia"/>
                <a:cs typeface="Georgia"/>
              </a:rPr>
              <a:t>w</a:t>
            </a:r>
            <a:r>
              <a:rPr sz="2600" spc="-15" dirty="0">
                <a:latin typeface="Georgia"/>
                <a:cs typeface="Georgia"/>
              </a:rPr>
              <a:t>ell</a:t>
            </a:r>
            <a:r>
              <a:rPr sz="2600" dirty="0">
                <a:latin typeface="Georgia"/>
                <a:cs typeface="Georgia"/>
              </a:rPr>
              <a:t>	</a:t>
            </a:r>
            <a:r>
              <a:rPr sz="2600" spc="-65" dirty="0">
                <a:latin typeface="Georgia"/>
                <a:cs typeface="Georgia"/>
              </a:rPr>
              <a:t>as</a:t>
            </a:r>
            <a:r>
              <a:rPr sz="2600" dirty="0">
                <a:latin typeface="Georgia"/>
                <a:cs typeface="Georgia"/>
              </a:rPr>
              <a:t>		</a:t>
            </a:r>
            <a:r>
              <a:rPr sz="2600" spc="-50" dirty="0">
                <a:latin typeface="Georgia"/>
                <a:cs typeface="Georgia"/>
              </a:rPr>
              <a:t>f</a:t>
            </a:r>
            <a:r>
              <a:rPr sz="2600" spc="-105" dirty="0">
                <a:latin typeface="Georgia"/>
                <a:cs typeface="Georgia"/>
              </a:rPr>
              <a:t>r</a:t>
            </a:r>
            <a:r>
              <a:rPr sz="2600" spc="-10" dirty="0">
                <a:latin typeface="Georgia"/>
                <a:cs typeface="Georgia"/>
              </a:rPr>
              <a:t>om  </a:t>
            </a:r>
            <a:r>
              <a:rPr sz="2600" spc="-30" dirty="0">
                <a:latin typeface="Georgia"/>
                <a:cs typeface="Georgia"/>
              </a:rPr>
              <a:t>by	</a:t>
            </a:r>
            <a:r>
              <a:rPr sz="2600" spc="-40" dirty="0">
                <a:latin typeface="Georgia"/>
                <a:cs typeface="Georgia"/>
              </a:rPr>
              <a:t>standers	</a:t>
            </a:r>
            <a:r>
              <a:rPr sz="2600" spc="-5" dirty="0">
                <a:latin typeface="Georgia"/>
                <a:cs typeface="Georgia"/>
              </a:rPr>
              <a:t>to	</a:t>
            </a:r>
            <a:r>
              <a:rPr sz="2600" spc="-20" dirty="0">
                <a:latin typeface="Georgia"/>
                <a:cs typeface="Georgia"/>
              </a:rPr>
              <a:t>define	</a:t>
            </a:r>
            <a:r>
              <a:rPr sz="2600" spc="-5" dirty="0">
                <a:latin typeface="Georgia"/>
                <a:cs typeface="Georgia"/>
              </a:rPr>
              <a:t>the	</a:t>
            </a:r>
            <a:r>
              <a:rPr sz="2600" spc="-20" dirty="0">
                <a:latin typeface="Georgia"/>
                <a:cs typeface="Georgia"/>
              </a:rPr>
              <a:t>patient	</a:t>
            </a:r>
            <a:r>
              <a:rPr sz="2600" spc="-65" dirty="0">
                <a:latin typeface="Georgia"/>
                <a:cs typeface="Georgia"/>
              </a:rPr>
              <a:t>as		a</a:t>
            </a:r>
            <a:r>
              <a:rPr sz="2600" spc="-75" dirty="0">
                <a:latin typeface="Georgia"/>
                <a:cs typeface="Georgia"/>
              </a:rPr>
              <a:t> </a:t>
            </a:r>
            <a:r>
              <a:rPr sz="2600" spc="-35" dirty="0">
                <a:latin typeface="Georgia"/>
                <a:cs typeface="Georgia"/>
              </a:rPr>
              <a:t>person	and  </a:t>
            </a:r>
            <a:r>
              <a:rPr sz="2600" spc="-30" dirty="0">
                <a:latin typeface="Georgia"/>
                <a:cs typeface="Georgia"/>
              </a:rPr>
              <a:t>diagnose	</a:t>
            </a:r>
            <a:r>
              <a:rPr sz="2600" dirty="0">
                <a:latin typeface="Georgia"/>
                <a:cs typeface="Georgia"/>
              </a:rPr>
              <a:t>the		</a:t>
            </a:r>
            <a:r>
              <a:rPr sz="2600" spc="-40" dirty="0">
                <a:latin typeface="Georgia"/>
                <a:cs typeface="Georgia"/>
              </a:rPr>
              <a:t>disease.</a:t>
            </a:r>
            <a:endParaRPr sz="2600">
              <a:latin typeface="Georgia"/>
              <a:cs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85000" lnSpcReduction="20000"/>
          </a:bodyPr>
          <a:lstStyle/>
          <a:p>
            <a:pPr marL="609600" indent="-609600" algn="just">
              <a:buNone/>
            </a:pPr>
            <a:r>
              <a:rPr lang="en-US" sz="3800" b="1" dirty="0" smtClean="0">
                <a:latin typeface="Aparajita" pitchFamily="34" charset="0"/>
                <a:cs typeface="Aparajita" pitchFamily="34" charset="0"/>
              </a:rPr>
              <a:t>No suggestive questions</a:t>
            </a:r>
          </a:p>
          <a:p>
            <a:pPr marL="609600" indent="-609600" algn="just">
              <a:buNone/>
            </a:pPr>
            <a:endParaRPr lang="en-US" sz="2800" b="1" dirty="0" smtClean="0"/>
          </a:p>
          <a:p>
            <a:pPr marL="609600" indent="-609600" algn="just">
              <a:buNone/>
            </a:pPr>
            <a:r>
              <a:rPr lang="en-US" sz="2800" b="1" dirty="0" smtClean="0"/>
              <a:t>	</a:t>
            </a:r>
            <a:r>
              <a:rPr lang="en-US" sz="3000" dirty="0" smtClean="0">
                <a:latin typeface="Aparajita" pitchFamily="34" charset="0"/>
                <a:cs typeface="Aparajita" pitchFamily="34" charset="0"/>
              </a:rPr>
              <a:t>The physician must not frame his questions so as to suggest the answer to the patient</a:t>
            </a:r>
          </a:p>
          <a:p>
            <a:pPr marL="609600" indent="-609600" algn="just">
              <a:buNone/>
            </a:pPr>
            <a:r>
              <a:rPr lang="en-US" sz="3000" dirty="0" smtClean="0">
                <a:latin typeface="Aparajita" pitchFamily="34" charset="0"/>
                <a:cs typeface="Aparajita" pitchFamily="34" charset="0"/>
              </a:rPr>
              <a:t>	If the physician asks suggestive questions, the answer will be in most cases “Yes” or  “No”.  This will:</a:t>
            </a:r>
          </a:p>
          <a:p>
            <a:pPr marL="609600" indent="-609600" algn="just"/>
            <a:r>
              <a:rPr lang="en-US" sz="3000" dirty="0" smtClean="0">
                <a:latin typeface="Aparajita" pitchFamily="34" charset="0"/>
                <a:cs typeface="Aparajita" pitchFamily="34" charset="0"/>
              </a:rPr>
              <a:t>Mislead to answer in affirmative or negative</a:t>
            </a:r>
          </a:p>
          <a:p>
            <a:pPr marL="609600" indent="-609600" algn="just"/>
            <a:r>
              <a:rPr lang="en-US" sz="3000" dirty="0" smtClean="0">
                <a:latin typeface="Aparajita" pitchFamily="34" charset="0"/>
                <a:cs typeface="Aparajita" pitchFamily="34" charset="0"/>
              </a:rPr>
              <a:t>These will be something untrue</a:t>
            </a:r>
          </a:p>
          <a:p>
            <a:pPr marL="609600" indent="-609600" algn="just"/>
            <a:r>
              <a:rPr lang="en-US" sz="3000" dirty="0" smtClean="0">
                <a:latin typeface="Aparajita" pitchFamily="34" charset="0"/>
                <a:cs typeface="Aparajita" pitchFamily="34" charset="0"/>
              </a:rPr>
              <a:t>These will be half true</a:t>
            </a:r>
          </a:p>
          <a:p>
            <a:pPr marL="609600" indent="-609600" algn="just"/>
            <a:r>
              <a:rPr lang="en-US" sz="3000" dirty="0" smtClean="0">
                <a:latin typeface="Aparajita" pitchFamily="34" charset="0"/>
                <a:cs typeface="Aparajita" pitchFamily="34" charset="0"/>
              </a:rPr>
              <a:t>These may not be strictly correct</a:t>
            </a:r>
          </a:p>
          <a:p>
            <a:pPr marL="609600" indent="-609600" algn="just"/>
            <a:r>
              <a:rPr lang="en-US" sz="3000" dirty="0" smtClean="0">
                <a:latin typeface="Aparajita" pitchFamily="34" charset="0"/>
                <a:cs typeface="Aparajita" pitchFamily="34" charset="0"/>
              </a:rPr>
              <a:t>This sort of answer may take place due to the </a:t>
            </a:r>
            <a:r>
              <a:rPr lang="en-US" sz="3000" dirty="0" err="1" smtClean="0">
                <a:latin typeface="Aparajita" pitchFamily="34" charset="0"/>
                <a:cs typeface="Aparajita" pitchFamily="34" charset="0"/>
              </a:rPr>
              <a:t>indolency</a:t>
            </a:r>
            <a:r>
              <a:rPr lang="en-US" sz="3000" dirty="0" smtClean="0">
                <a:latin typeface="Aparajita" pitchFamily="34" charset="0"/>
                <a:cs typeface="Aparajita" pitchFamily="34" charset="0"/>
              </a:rPr>
              <a:t> of the patient.</a:t>
            </a:r>
          </a:p>
          <a:p>
            <a:pPr marL="609600" indent="-609600" algn="just"/>
            <a:r>
              <a:rPr lang="en-US" sz="3000" dirty="0" smtClean="0">
                <a:latin typeface="Aparajita" pitchFamily="34" charset="0"/>
                <a:cs typeface="Aparajita" pitchFamily="34" charset="0"/>
              </a:rPr>
              <a:t>This sort of answer may be made to please the interrogator</a:t>
            </a:r>
          </a:p>
          <a:p>
            <a:pPr marL="609600" indent="-609600" algn="just"/>
            <a:r>
              <a:rPr lang="en-US" sz="3000" dirty="0" smtClean="0">
                <a:latin typeface="Aparajita" pitchFamily="34" charset="0"/>
                <a:cs typeface="Aparajita" pitchFamily="34" charset="0"/>
              </a:rPr>
              <a:t>This sort of answer will produce a false picture of the disease, and an unsuitable mode of treatment then must result.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159379" y="533401"/>
            <a:ext cx="2860422" cy="782907"/>
          </a:xfrm>
          <a:prstGeom prst="rect">
            <a:avLst/>
          </a:prstGeom>
        </p:spPr>
        <p:txBody>
          <a:bodyPr vert="horz" wrap="square" lIns="0" tIns="13335" rIns="0" bIns="0" rtlCol="0">
            <a:spAutoFit/>
          </a:bodyPr>
          <a:lstStyle/>
          <a:p>
            <a:pPr marL="12700">
              <a:lnSpc>
                <a:spcPct val="100000"/>
              </a:lnSpc>
              <a:spcBef>
                <a:spcPts val="105"/>
              </a:spcBef>
            </a:pPr>
            <a:r>
              <a:rPr sz="5000" dirty="0">
                <a:solidFill>
                  <a:srgbClr val="000000"/>
                </a:solidFill>
              </a:rPr>
              <a:t>§</a:t>
            </a:r>
            <a:r>
              <a:rPr sz="5000" spc="-105" dirty="0">
                <a:solidFill>
                  <a:srgbClr val="000000"/>
                </a:solidFill>
              </a:rPr>
              <a:t> </a:t>
            </a:r>
            <a:r>
              <a:rPr sz="5000" spc="-5" dirty="0">
                <a:solidFill>
                  <a:srgbClr val="000000"/>
                </a:solidFill>
              </a:rPr>
              <a:t>88</a:t>
            </a:r>
            <a:endParaRPr sz="5000"/>
          </a:p>
        </p:txBody>
      </p:sp>
      <p:sp>
        <p:nvSpPr>
          <p:cNvPr id="5" name="object 5"/>
          <p:cNvSpPr txBox="1"/>
          <p:nvPr/>
        </p:nvSpPr>
        <p:spPr>
          <a:xfrm>
            <a:off x="457201" y="1295400"/>
            <a:ext cx="7772400" cy="5925340"/>
          </a:xfrm>
          <a:prstGeom prst="rect">
            <a:avLst/>
          </a:prstGeom>
        </p:spPr>
        <p:txBody>
          <a:bodyPr vert="horz" wrap="square" lIns="0" tIns="13335" rIns="0" bIns="0" rtlCol="0">
            <a:spAutoFit/>
          </a:bodyPr>
          <a:lstStyle/>
          <a:p>
            <a:pPr marL="286385" marR="477520" indent="-274320">
              <a:lnSpc>
                <a:spcPct val="100000"/>
              </a:lnSpc>
              <a:spcBef>
                <a:spcPts val="105"/>
              </a:spcBef>
              <a:buClr>
                <a:srgbClr val="0AD0D9"/>
              </a:buClr>
              <a:buSzPct val="94230"/>
              <a:buFont typeface="Arial"/>
              <a:buChar char=""/>
              <a:tabLst>
                <a:tab pos="287020" algn="l"/>
                <a:tab pos="991869" algn="l"/>
                <a:tab pos="1403350" algn="l"/>
                <a:tab pos="1600835" algn="l"/>
                <a:tab pos="2012314" algn="l"/>
                <a:tab pos="2305685" algn="l"/>
                <a:tab pos="2497455" algn="l"/>
                <a:tab pos="3472179" algn="l"/>
                <a:tab pos="4107179" algn="l"/>
                <a:tab pos="4266565" algn="l"/>
                <a:tab pos="4396740" algn="l"/>
                <a:tab pos="4547870" algn="l"/>
                <a:tab pos="5149215" algn="l"/>
                <a:tab pos="5283200" algn="l"/>
                <a:tab pos="5901690" algn="l"/>
                <a:tab pos="6350000" algn="l"/>
              </a:tabLst>
            </a:pPr>
            <a:r>
              <a:rPr lang="en-US" sz="2400" b="1" spc="-15" dirty="0" smtClean="0">
                <a:latin typeface="Georgia"/>
                <a:cs typeface="Georgia"/>
              </a:rPr>
              <a:t>More Special Questions</a:t>
            </a:r>
          </a:p>
          <a:p>
            <a:pPr marL="286385" marR="477520" indent="-274320">
              <a:lnSpc>
                <a:spcPct val="100000"/>
              </a:lnSpc>
              <a:spcBef>
                <a:spcPts val="105"/>
              </a:spcBef>
              <a:buClr>
                <a:srgbClr val="0AD0D9"/>
              </a:buClr>
              <a:buSzPct val="94230"/>
              <a:buFont typeface="Arial"/>
              <a:buChar char=""/>
              <a:tabLst>
                <a:tab pos="287020" algn="l"/>
                <a:tab pos="991869" algn="l"/>
                <a:tab pos="1403350" algn="l"/>
                <a:tab pos="1600835" algn="l"/>
                <a:tab pos="2012314" algn="l"/>
                <a:tab pos="2305685" algn="l"/>
                <a:tab pos="2497455" algn="l"/>
                <a:tab pos="3472179" algn="l"/>
                <a:tab pos="4107179" algn="l"/>
                <a:tab pos="4266565" algn="l"/>
                <a:tab pos="4396740" algn="l"/>
                <a:tab pos="4547870" algn="l"/>
                <a:tab pos="5149215" algn="l"/>
                <a:tab pos="5283200" algn="l"/>
                <a:tab pos="5901690" algn="l"/>
                <a:tab pos="6350000" algn="l"/>
              </a:tabLst>
            </a:pPr>
            <a:endParaRPr lang="en-US" sz="2600" b="1" spc="-15" dirty="0" smtClean="0">
              <a:latin typeface="Georgia"/>
              <a:cs typeface="Georgia"/>
            </a:endParaRPr>
          </a:p>
          <a:p>
            <a:pPr marL="286385" marR="477520" indent="-274320">
              <a:lnSpc>
                <a:spcPct val="100000"/>
              </a:lnSpc>
              <a:spcBef>
                <a:spcPts val="105"/>
              </a:spcBef>
              <a:buClr>
                <a:srgbClr val="0AD0D9"/>
              </a:buClr>
              <a:buSzPct val="94230"/>
              <a:tabLst>
                <a:tab pos="287020" algn="l"/>
                <a:tab pos="991869" algn="l"/>
                <a:tab pos="1403350" algn="l"/>
                <a:tab pos="1600835" algn="l"/>
                <a:tab pos="2012314" algn="l"/>
                <a:tab pos="2305685" algn="l"/>
                <a:tab pos="2497455" algn="l"/>
                <a:tab pos="3472179" algn="l"/>
                <a:tab pos="4107179" algn="l"/>
                <a:tab pos="4266565" algn="l"/>
                <a:tab pos="4396740" algn="l"/>
                <a:tab pos="4547870" algn="l"/>
                <a:tab pos="5149215" algn="l"/>
                <a:tab pos="5283200" algn="l"/>
                <a:tab pos="5901690" algn="l"/>
                <a:tab pos="6350000" algn="l"/>
              </a:tabLst>
            </a:pPr>
            <a:r>
              <a:rPr lang="en-US" sz="2800" spc="-15" dirty="0" smtClean="0">
                <a:latin typeface="Aparajita" pitchFamily="34" charset="0"/>
                <a:cs typeface="Aparajita" pitchFamily="34" charset="0"/>
              </a:rPr>
              <a:t>When the case taking comes to a dead end, the doctor can engage the patient in a </a:t>
            </a:r>
            <a:r>
              <a:rPr lang="en-US" sz="2800" spc="-15" dirty="0" err="1" smtClean="0">
                <a:latin typeface="Aparajita" pitchFamily="34" charset="0"/>
                <a:cs typeface="Aparajita" pitchFamily="34" charset="0"/>
              </a:rPr>
              <a:t>concversation</a:t>
            </a:r>
            <a:r>
              <a:rPr lang="en-US" sz="2800" spc="-15" dirty="0" smtClean="0">
                <a:latin typeface="Aparajita" pitchFamily="34" charset="0"/>
                <a:cs typeface="Aparajita" pitchFamily="34" charset="0"/>
              </a:rPr>
              <a:t>, makes general suggestions and try to get more information.</a:t>
            </a:r>
          </a:p>
          <a:p>
            <a:pPr marL="286385" marR="477520" indent="-274320">
              <a:lnSpc>
                <a:spcPct val="100000"/>
              </a:lnSpc>
              <a:spcBef>
                <a:spcPts val="105"/>
              </a:spcBef>
              <a:buClr>
                <a:srgbClr val="0AD0D9"/>
              </a:buClr>
              <a:buSzPct val="94230"/>
              <a:tabLst>
                <a:tab pos="287020" algn="l"/>
                <a:tab pos="991869" algn="l"/>
                <a:tab pos="1403350" algn="l"/>
                <a:tab pos="1600835" algn="l"/>
                <a:tab pos="2012314" algn="l"/>
                <a:tab pos="2305685" algn="l"/>
                <a:tab pos="2497455" algn="l"/>
                <a:tab pos="3472179" algn="l"/>
                <a:tab pos="4107179" algn="l"/>
                <a:tab pos="4266565" algn="l"/>
                <a:tab pos="4396740" algn="l"/>
                <a:tab pos="4547870" algn="l"/>
                <a:tab pos="5149215" algn="l"/>
                <a:tab pos="5283200" algn="l"/>
                <a:tab pos="5901690" algn="l"/>
                <a:tab pos="6350000" algn="l"/>
              </a:tabLst>
            </a:pPr>
            <a:endParaRPr lang="en-US" sz="2600" spc="-15" dirty="0" smtClean="0">
              <a:latin typeface="Georgia"/>
              <a:cs typeface="Georgia"/>
            </a:endParaRPr>
          </a:p>
          <a:p>
            <a:pPr marL="609600" indent="-609600" algn="just"/>
            <a:r>
              <a:rPr lang="en-US" sz="2800" dirty="0" smtClean="0">
                <a:latin typeface="Aparajita" pitchFamily="34" charset="0"/>
                <a:cs typeface="Aparajita" pitchFamily="34" charset="0"/>
              </a:rPr>
              <a:t>Then we will have to collect the symptoms of the parts not detailed before or we will have to enquire into the state of disposition of mind</a:t>
            </a:r>
          </a:p>
          <a:p>
            <a:pPr marL="609600" indent="-609600" algn="just"/>
            <a:r>
              <a:rPr lang="en-US" sz="2800" dirty="0" smtClean="0">
                <a:latin typeface="Aparajita" pitchFamily="34" charset="0"/>
                <a:cs typeface="Aparajita" pitchFamily="34" charset="0"/>
              </a:rPr>
              <a:t>In doing this, the physician only makes use of general expressions, in order that his informants may be obliged to enter into special details concerning them.</a:t>
            </a:r>
          </a:p>
          <a:p>
            <a:pPr marL="286385" marR="477520" indent="-274320">
              <a:lnSpc>
                <a:spcPct val="100000"/>
              </a:lnSpc>
              <a:spcBef>
                <a:spcPts val="105"/>
              </a:spcBef>
              <a:buClr>
                <a:srgbClr val="0AD0D9"/>
              </a:buClr>
              <a:buSzPct val="94230"/>
              <a:buFont typeface="Arial"/>
              <a:buChar char=""/>
              <a:tabLst>
                <a:tab pos="287020" algn="l"/>
                <a:tab pos="991869" algn="l"/>
                <a:tab pos="1403350" algn="l"/>
                <a:tab pos="1600835" algn="l"/>
                <a:tab pos="2012314" algn="l"/>
                <a:tab pos="2305685" algn="l"/>
                <a:tab pos="2497455" algn="l"/>
                <a:tab pos="3472179" algn="l"/>
                <a:tab pos="4107179" algn="l"/>
                <a:tab pos="4266565" algn="l"/>
                <a:tab pos="4396740" algn="l"/>
                <a:tab pos="4547870" algn="l"/>
                <a:tab pos="5149215" algn="l"/>
                <a:tab pos="5283200" algn="l"/>
                <a:tab pos="5901690" algn="l"/>
                <a:tab pos="6350000" algn="l"/>
              </a:tabLst>
            </a:pPr>
            <a:endParaRPr lang="en-US" sz="2600" spc="-15" dirty="0" smtClean="0">
              <a:latin typeface="Georgia"/>
              <a:cs typeface="Georgia"/>
            </a:endParaRPr>
          </a:p>
          <a:p>
            <a:pPr marL="286385" marR="477520" indent="-274320">
              <a:lnSpc>
                <a:spcPct val="100000"/>
              </a:lnSpc>
              <a:spcBef>
                <a:spcPts val="105"/>
              </a:spcBef>
              <a:buClr>
                <a:srgbClr val="0AD0D9"/>
              </a:buClr>
              <a:buSzPct val="94230"/>
              <a:buFont typeface="Arial"/>
              <a:buChar char=""/>
              <a:tabLst>
                <a:tab pos="287020" algn="l"/>
                <a:tab pos="991869" algn="l"/>
                <a:tab pos="1403350" algn="l"/>
                <a:tab pos="1600835" algn="l"/>
                <a:tab pos="2012314" algn="l"/>
                <a:tab pos="2305685" algn="l"/>
                <a:tab pos="2497455" algn="l"/>
                <a:tab pos="3472179" algn="l"/>
                <a:tab pos="4107179" algn="l"/>
                <a:tab pos="4266565" algn="l"/>
                <a:tab pos="4396740" algn="l"/>
                <a:tab pos="4547870" algn="l"/>
                <a:tab pos="5149215" algn="l"/>
                <a:tab pos="5283200" algn="l"/>
                <a:tab pos="5901690" algn="l"/>
                <a:tab pos="6350000" algn="l"/>
              </a:tabLst>
            </a:pPr>
            <a:endParaRPr sz="2600">
              <a:latin typeface="Georgia"/>
              <a:cs typeface="Georgi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marL="286385" marR="477520" indent="-274320">
              <a:lnSpc>
                <a:spcPct val="100000"/>
              </a:lnSpc>
              <a:spcBef>
                <a:spcPts val="105"/>
              </a:spcBef>
              <a:buClr>
                <a:srgbClr val="0AD0D9"/>
              </a:buClr>
              <a:buSzPct val="94230"/>
              <a:buFont typeface="Arial"/>
              <a:buChar char=""/>
              <a:tabLst>
                <a:tab pos="287020" algn="l"/>
                <a:tab pos="991869" algn="l"/>
                <a:tab pos="1403350" algn="l"/>
                <a:tab pos="1600835" algn="l"/>
                <a:tab pos="2012314" algn="l"/>
                <a:tab pos="2305685" algn="l"/>
                <a:tab pos="2497455" algn="l"/>
                <a:tab pos="3472179" algn="l"/>
                <a:tab pos="4107179" algn="l"/>
                <a:tab pos="4266565" algn="l"/>
                <a:tab pos="4396740" algn="l"/>
                <a:tab pos="4547870" algn="l"/>
                <a:tab pos="5149215" algn="l"/>
                <a:tab pos="5283200" algn="l"/>
                <a:tab pos="5901690" algn="l"/>
                <a:tab pos="6350000" algn="l"/>
              </a:tabLst>
            </a:pPr>
            <a:r>
              <a:rPr lang="en-US" sz="2800" spc="-15" dirty="0" smtClean="0">
                <a:latin typeface="Aparajita" pitchFamily="34" charset="0"/>
                <a:cs typeface="Aparajita" pitchFamily="34" charset="0"/>
              </a:rPr>
              <a:t>The </a:t>
            </a:r>
            <a:r>
              <a:rPr lang="en-US" sz="2800" spc="-40" dirty="0" smtClean="0">
                <a:latin typeface="Aparajita" pitchFamily="34" charset="0"/>
                <a:cs typeface="Aparajita" pitchFamily="34" charset="0"/>
              </a:rPr>
              <a:t>physician	</a:t>
            </a:r>
            <a:r>
              <a:rPr lang="en-US" sz="2800" spc="-20" dirty="0" smtClean="0">
                <a:latin typeface="Aparajita" pitchFamily="34" charset="0"/>
                <a:cs typeface="Aparajita" pitchFamily="34" charset="0"/>
              </a:rPr>
              <a:t>should</a:t>
            </a:r>
            <a:r>
              <a:rPr lang="en-US" sz="2800" spc="-30" dirty="0" smtClean="0">
                <a:latin typeface="Aparajita" pitchFamily="34" charset="0"/>
                <a:cs typeface="Aparajita" pitchFamily="34" charset="0"/>
              </a:rPr>
              <a:t> </a:t>
            </a:r>
            <a:r>
              <a:rPr lang="en-US" sz="2800" spc="-15" dirty="0" smtClean="0">
                <a:latin typeface="Aparajita" pitchFamily="34" charset="0"/>
                <a:cs typeface="Aparajita" pitchFamily="34" charset="0"/>
              </a:rPr>
              <a:t>try </a:t>
            </a:r>
            <a:r>
              <a:rPr lang="en-US" sz="2800" spc="-5" dirty="0" smtClean="0">
                <a:latin typeface="Aparajita" pitchFamily="34" charset="0"/>
                <a:cs typeface="Aparajita" pitchFamily="34" charset="0"/>
              </a:rPr>
              <a:t>to </a:t>
            </a:r>
            <a:r>
              <a:rPr lang="en-US" sz="2800" spc="-35" dirty="0" smtClean="0">
                <a:latin typeface="Aparajita" pitchFamily="34" charset="0"/>
                <a:cs typeface="Aparajita" pitchFamily="34" charset="0"/>
              </a:rPr>
              <a:t>understand  </a:t>
            </a:r>
            <a:r>
              <a:rPr lang="en-US" sz="2800" spc="-5" dirty="0" smtClean="0">
                <a:latin typeface="Aparajita" pitchFamily="34" charset="0"/>
                <a:cs typeface="Aparajita" pitchFamily="34" charset="0"/>
              </a:rPr>
              <a:t>the  </a:t>
            </a:r>
            <a:r>
              <a:rPr lang="en-US" sz="2800" spc="-35" dirty="0" smtClean="0">
                <a:latin typeface="Aparajita" pitchFamily="34" charset="0"/>
                <a:cs typeface="Aparajita" pitchFamily="34" charset="0"/>
              </a:rPr>
              <a:t>physical	and	</a:t>
            </a:r>
            <a:r>
              <a:rPr lang="en-US" sz="2800" spc="-25" dirty="0" smtClean="0">
                <a:latin typeface="Aparajita" pitchFamily="34" charset="0"/>
                <a:cs typeface="Aparajita" pitchFamily="34" charset="0"/>
              </a:rPr>
              <a:t>mental </a:t>
            </a:r>
            <a:r>
              <a:rPr lang="en-US" sz="2800" spc="-50" dirty="0" smtClean="0">
                <a:latin typeface="Aparajita" pitchFamily="34" charset="0"/>
                <a:cs typeface="Aparajita" pitchFamily="34" charset="0"/>
              </a:rPr>
              <a:t>make </a:t>
            </a:r>
            <a:r>
              <a:rPr lang="en-US" sz="2800" spc="-25" dirty="0" smtClean="0">
                <a:latin typeface="Aparajita" pitchFamily="34" charset="0"/>
                <a:cs typeface="Aparajita" pitchFamily="34" charset="0"/>
              </a:rPr>
              <a:t>up</a:t>
            </a:r>
            <a:r>
              <a:rPr lang="en-US" sz="2800" spc="-120" dirty="0" smtClean="0">
                <a:latin typeface="Aparajita" pitchFamily="34" charset="0"/>
                <a:cs typeface="Aparajita" pitchFamily="34" charset="0"/>
              </a:rPr>
              <a:t> </a:t>
            </a:r>
            <a:r>
              <a:rPr lang="en-US" sz="2800" spc="-20" dirty="0" smtClean="0">
                <a:latin typeface="Aparajita" pitchFamily="34" charset="0"/>
                <a:cs typeface="Aparajita" pitchFamily="34" charset="0"/>
              </a:rPr>
              <a:t>of </a:t>
            </a:r>
            <a:r>
              <a:rPr lang="en-US" sz="2800" spc="-5" dirty="0" smtClean="0">
                <a:latin typeface="Aparajita" pitchFamily="34" charset="0"/>
                <a:cs typeface="Aparajita" pitchFamily="34" charset="0"/>
              </a:rPr>
              <a:t>the </a:t>
            </a:r>
            <a:r>
              <a:rPr lang="en-US" sz="2800" spc="-20" dirty="0" smtClean="0">
                <a:latin typeface="Aparajita" pitchFamily="34" charset="0"/>
                <a:cs typeface="Aparajita" pitchFamily="34" charset="0"/>
              </a:rPr>
              <a:t>patient</a:t>
            </a:r>
            <a:r>
              <a:rPr lang="en-US" sz="2800" spc="-110" dirty="0" smtClean="0">
                <a:latin typeface="Aparajita" pitchFamily="34" charset="0"/>
                <a:cs typeface="Aparajita" pitchFamily="34" charset="0"/>
              </a:rPr>
              <a:t> </a:t>
            </a:r>
            <a:r>
              <a:rPr lang="en-US" sz="2800" spc="-30" dirty="0" err="1" smtClean="0">
                <a:latin typeface="Aparajita" pitchFamily="34" charset="0"/>
                <a:cs typeface="Aparajita" pitchFamily="34" charset="0"/>
              </a:rPr>
              <a:t>ie</a:t>
            </a:r>
            <a:r>
              <a:rPr lang="en-US" sz="2800" spc="-30" dirty="0" smtClean="0">
                <a:latin typeface="Aparajita" pitchFamily="34" charset="0"/>
                <a:cs typeface="Aparajita" pitchFamily="34" charset="0"/>
              </a:rPr>
              <a:t>., </a:t>
            </a:r>
            <a:r>
              <a:rPr lang="en-US" sz="2800" spc="-30" dirty="0" smtClean="0">
                <a:solidFill>
                  <a:srgbClr val="0E6EC5"/>
                </a:solidFill>
                <a:latin typeface="Aparajita" pitchFamily="34" charset="0"/>
                <a:cs typeface="Aparajita" pitchFamily="34" charset="0"/>
              </a:rPr>
              <a:t> </a:t>
            </a:r>
            <a:r>
              <a:rPr lang="en-US" sz="2400" spc="-130" dirty="0" smtClean="0">
                <a:solidFill>
                  <a:srgbClr val="0070C0"/>
                </a:solidFill>
                <a:latin typeface="Aparajita" pitchFamily="34" charset="0"/>
                <a:cs typeface="Aparajita" pitchFamily="34" charset="0"/>
              </a:rPr>
              <a:t>STATE </a:t>
            </a:r>
            <a:r>
              <a:rPr lang="en-US" sz="2400" dirty="0" smtClean="0">
                <a:solidFill>
                  <a:srgbClr val="0070C0"/>
                </a:solidFill>
                <a:latin typeface="Aparajita" pitchFamily="34" charset="0"/>
                <a:cs typeface="Aparajita" pitchFamily="34" charset="0"/>
              </a:rPr>
              <a:t>OF </a:t>
            </a:r>
            <a:r>
              <a:rPr lang="en-US" sz="2400" spc="-45" dirty="0" smtClean="0">
                <a:solidFill>
                  <a:srgbClr val="0070C0"/>
                </a:solidFill>
                <a:latin typeface="Aparajita" pitchFamily="34" charset="0"/>
                <a:cs typeface="Aparajita" pitchFamily="34" charset="0"/>
              </a:rPr>
              <a:t>DISPOSITION	</a:t>
            </a:r>
            <a:r>
              <a:rPr lang="en-US" sz="2400" spc="-15" dirty="0" smtClean="0">
                <a:solidFill>
                  <a:srgbClr val="0070C0"/>
                </a:solidFill>
                <a:latin typeface="Aparajita" pitchFamily="34" charset="0"/>
                <a:cs typeface="Aparajita" pitchFamily="34" charset="0"/>
              </a:rPr>
              <a:t>AND	</a:t>
            </a:r>
            <a:r>
              <a:rPr lang="en-US" sz="2400" spc="-60" dirty="0" smtClean="0">
                <a:solidFill>
                  <a:srgbClr val="0070C0"/>
                </a:solidFill>
                <a:latin typeface="Aparajita" pitchFamily="34" charset="0"/>
                <a:cs typeface="Aparajita" pitchFamily="34" charset="0"/>
              </a:rPr>
              <a:t>MIND</a:t>
            </a:r>
            <a:endParaRPr lang="en-US" sz="2800" dirty="0" smtClean="0">
              <a:solidFill>
                <a:srgbClr val="0070C0"/>
              </a:solidFill>
              <a:latin typeface="Aparajita" pitchFamily="34" charset="0"/>
              <a:cs typeface="Aparajita" pitchFamily="34" charset="0"/>
            </a:endParaRPr>
          </a:p>
          <a:p>
            <a:pPr marL="287020" indent="-274320">
              <a:lnSpc>
                <a:spcPct val="100000"/>
              </a:lnSpc>
              <a:spcBef>
                <a:spcPts val="625"/>
              </a:spcBef>
              <a:buClr>
                <a:srgbClr val="0AD0D9"/>
              </a:buClr>
              <a:buSzPct val="94230"/>
              <a:buNone/>
              <a:tabLst>
                <a:tab pos="287020" algn="l"/>
                <a:tab pos="1798955" algn="l"/>
              </a:tabLst>
            </a:pPr>
            <a:r>
              <a:rPr lang="en-US" sz="2800" i="1" spc="-65" dirty="0" smtClean="0">
                <a:latin typeface="Aparajita" pitchFamily="34" charset="0"/>
                <a:cs typeface="Aparajita" pitchFamily="34" charset="0"/>
              </a:rPr>
              <a:t>Examples </a:t>
            </a:r>
            <a:r>
              <a:rPr lang="en-US" sz="2800" i="1" spc="-40" dirty="0" smtClean="0">
                <a:latin typeface="Aparajita" pitchFamily="34" charset="0"/>
                <a:cs typeface="Aparajita" pitchFamily="34" charset="0"/>
              </a:rPr>
              <a:t>given </a:t>
            </a:r>
            <a:r>
              <a:rPr lang="en-US" sz="2800" i="1" spc="-30" dirty="0" smtClean="0">
                <a:latin typeface="Aparajita" pitchFamily="34" charset="0"/>
                <a:cs typeface="Aparajita" pitchFamily="34" charset="0"/>
              </a:rPr>
              <a:t>in </a:t>
            </a:r>
            <a:r>
              <a:rPr lang="en-US" sz="2800" i="1" spc="-15" dirty="0" smtClean="0">
                <a:solidFill>
                  <a:schemeClr val="tx1">
                    <a:lumMod val="75000"/>
                    <a:lumOff val="25000"/>
                  </a:schemeClr>
                </a:solidFill>
                <a:latin typeface="Aparajita" pitchFamily="34" charset="0"/>
                <a:cs typeface="Aparajita" pitchFamily="34" charset="0"/>
              </a:rPr>
              <a:t>foot</a:t>
            </a:r>
            <a:r>
              <a:rPr lang="en-US" sz="2800" i="1" spc="-35" dirty="0" smtClean="0">
                <a:solidFill>
                  <a:schemeClr val="tx1">
                    <a:lumMod val="75000"/>
                    <a:lumOff val="25000"/>
                  </a:schemeClr>
                </a:solidFill>
                <a:latin typeface="Aparajita" pitchFamily="34" charset="0"/>
                <a:cs typeface="Aparajita" pitchFamily="34" charset="0"/>
              </a:rPr>
              <a:t> </a:t>
            </a:r>
            <a:r>
              <a:rPr lang="en-US" sz="2800" i="1" spc="-15" dirty="0" smtClean="0">
                <a:solidFill>
                  <a:schemeClr val="tx1">
                    <a:lumMod val="75000"/>
                    <a:lumOff val="25000"/>
                  </a:schemeClr>
                </a:solidFill>
                <a:latin typeface="Aparajita" pitchFamily="34" charset="0"/>
                <a:cs typeface="Aparajita" pitchFamily="34" charset="0"/>
              </a:rPr>
              <a:t>note</a:t>
            </a:r>
            <a:endParaRPr lang="en-US" sz="2800" i="1" dirty="0" smtClean="0">
              <a:solidFill>
                <a:schemeClr val="tx1">
                  <a:lumMod val="75000"/>
                  <a:lumOff val="25000"/>
                </a:schemeClr>
              </a:solidFill>
              <a:latin typeface="Aparajita" pitchFamily="34" charset="0"/>
              <a:cs typeface="Aparajita" pitchFamily="34" charset="0"/>
            </a:endParaRPr>
          </a:p>
          <a:p>
            <a:pPr marL="286385" marR="5080" indent="-274320">
              <a:lnSpc>
                <a:spcPct val="100000"/>
              </a:lnSpc>
              <a:spcBef>
                <a:spcPts val="625"/>
              </a:spcBef>
              <a:buClr>
                <a:srgbClr val="0AD0D9"/>
              </a:buClr>
              <a:buSzPct val="94230"/>
              <a:buFont typeface="Arial"/>
              <a:buChar char=""/>
              <a:tabLst>
                <a:tab pos="287020" algn="l"/>
                <a:tab pos="1114425" algn="l"/>
                <a:tab pos="1557655" algn="l"/>
                <a:tab pos="1827530" algn="l"/>
                <a:tab pos="2272030" algn="l"/>
                <a:tab pos="2646680" algn="l"/>
                <a:tab pos="3627120" algn="l"/>
                <a:tab pos="3885565" algn="l"/>
                <a:tab pos="4205605" algn="l"/>
                <a:tab pos="4702175" algn="l"/>
                <a:tab pos="5205095" algn="l"/>
                <a:tab pos="5680075" algn="l"/>
                <a:tab pos="5968365" algn="l"/>
                <a:tab pos="6010275" algn="l"/>
                <a:tab pos="6459855" algn="l"/>
              </a:tabLst>
            </a:pPr>
            <a:r>
              <a:rPr lang="en-US" sz="2800" spc="-35" dirty="0" smtClean="0">
                <a:latin typeface="Aparajita" pitchFamily="34" charset="0"/>
                <a:cs typeface="Aparajita" pitchFamily="34" charset="0"/>
              </a:rPr>
              <a:t>Character	</a:t>
            </a:r>
            <a:r>
              <a:rPr lang="en-US" sz="2800" spc="-20" dirty="0" smtClean="0">
                <a:latin typeface="Aparajita" pitchFamily="34" charset="0"/>
                <a:cs typeface="Aparajita" pitchFamily="34" charset="0"/>
              </a:rPr>
              <a:t>of	</a:t>
            </a:r>
            <a:r>
              <a:rPr lang="en-US" sz="2800" spc="-25" dirty="0" smtClean="0">
                <a:latin typeface="Aparajita" pitchFamily="34" charset="0"/>
                <a:cs typeface="Aparajita" pitchFamily="34" charset="0"/>
              </a:rPr>
              <a:t>stool,</a:t>
            </a:r>
            <a:r>
              <a:rPr lang="en-US" sz="2800" dirty="0" smtClean="0">
                <a:latin typeface="Aparajita" pitchFamily="34" charset="0"/>
                <a:cs typeface="Aparajita" pitchFamily="34" charset="0"/>
              </a:rPr>
              <a:t> </a:t>
            </a:r>
            <a:r>
              <a:rPr lang="en-US" sz="2800" spc="-25" dirty="0" smtClean="0">
                <a:latin typeface="Aparajita" pitchFamily="34" charset="0"/>
                <a:cs typeface="Aparajita" pitchFamily="34" charset="0"/>
              </a:rPr>
              <a:t>how </a:t>
            </a:r>
            <a:r>
              <a:rPr lang="en-US" sz="2800" spc="-30" dirty="0" smtClean="0">
                <a:latin typeface="Aparajita" pitchFamily="34" charset="0"/>
                <a:cs typeface="Aparajita" pitchFamily="34" charset="0"/>
              </a:rPr>
              <a:t>does	</a:t>
            </a:r>
            <a:r>
              <a:rPr lang="en-US" sz="2800" spc="-10" dirty="0" smtClean="0">
                <a:latin typeface="Aparajita" pitchFamily="34" charset="0"/>
                <a:cs typeface="Aparajita" pitchFamily="34" charset="0"/>
              </a:rPr>
              <a:t>he </a:t>
            </a:r>
            <a:r>
              <a:rPr lang="en-US" sz="2800" spc="-60" dirty="0" smtClean="0">
                <a:latin typeface="Aparajita" pitchFamily="34" charset="0"/>
                <a:cs typeface="Aparajita" pitchFamily="34" charset="0"/>
              </a:rPr>
              <a:t>pass </a:t>
            </a:r>
            <a:r>
              <a:rPr lang="en-US" sz="2800" spc="-35" dirty="0" smtClean="0">
                <a:latin typeface="Aparajita" pitchFamily="34" charset="0"/>
                <a:cs typeface="Aparajita" pitchFamily="34" charset="0"/>
              </a:rPr>
              <a:t>urine, </a:t>
            </a:r>
            <a:r>
              <a:rPr lang="en-US" sz="2800" spc="-15" dirty="0" smtClean="0">
                <a:latin typeface="Aparajita" pitchFamily="34" charset="0"/>
                <a:cs typeface="Aparajita" pitchFamily="34" charset="0"/>
              </a:rPr>
              <a:t>about  </a:t>
            </a:r>
            <a:r>
              <a:rPr lang="en-US" sz="2800" spc="-30" dirty="0" smtClean="0">
                <a:latin typeface="Aparajita" pitchFamily="34" charset="0"/>
                <a:cs typeface="Aparajita" pitchFamily="34" charset="0"/>
              </a:rPr>
              <a:t>thirs</a:t>
            </a:r>
            <a:r>
              <a:rPr lang="en-US" sz="2800" spc="-20" dirty="0" smtClean="0">
                <a:latin typeface="Aparajita" pitchFamily="34" charset="0"/>
                <a:cs typeface="Aparajita" pitchFamily="34" charset="0"/>
              </a:rPr>
              <a:t>t</a:t>
            </a:r>
            <a:r>
              <a:rPr lang="en-US" sz="2800" spc="-60" dirty="0" smtClean="0">
                <a:latin typeface="Aparajita" pitchFamily="34" charset="0"/>
                <a:cs typeface="Aparajita" pitchFamily="34" charset="0"/>
              </a:rPr>
              <a:t> </a:t>
            </a:r>
            <a:r>
              <a:rPr lang="en-US" sz="2800" spc="-35" dirty="0" smtClean="0">
                <a:latin typeface="Aparajita" pitchFamily="34" charset="0"/>
                <a:cs typeface="Aparajita" pitchFamily="34" charset="0"/>
              </a:rPr>
              <a:t>,a</a:t>
            </a:r>
            <a:r>
              <a:rPr lang="en-US" sz="2800" spc="-90" dirty="0" smtClean="0">
                <a:latin typeface="Aparajita" pitchFamily="34" charset="0"/>
                <a:cs typeface="Aparajita" pitchFamily="34" charset="0"/>
              </a:rPr>
              <a:t>n</a:t>
            </a:r>
            <a:r>
              <a:rPr lang="en-US" sz="2800" spc="-15" dirty="0" smtClean="0">
                <a:latin typeface="Aparajita" pitchFamily="34" charset="0"/>
                <a:cs typeface="Aparajita" pitchFamily="34" charset="0"/>
              </a:rPr>
              <a:t>ythin</a:t>
            </a:r>
            <a:r>
              <a:rPr lang="en-US" sz="2800" spc="-10" dirty="0" smtClean="0">
                <a:latin typeface="Aparajita" pitchFamily="34" charset="0"/>
                <a:cs typeface="Aparajita" pitchFamily="34" charset="0"/>
              </a:rPr>
              <a:t>g </a:t>
            </a:r>
            <a:r>
              <a:rPr lang="en-US" sz="2800" spc="-15" dirty="0" smtClean="0">
                <a:latin typeface="Aparajita" pitchFamily="34" charset="0"/>
                <a:cs typeface="Aparajita" pitchFamily="34" charset="0"/>
              </a:rPr>
              <a:t>about</a:t>
            </a:r>
            <a:r>
              <a:rPr lang="en-US" sz="2800" dirty="0" smtClean="0">
                <a:latin typeface="Aparajita" pitchFamily="34" charset="0"/>
                <a:cs typeface="Aparajita" pitchFamily="34" charset="0"/>
              </a:rPr>
              <a:t>	</a:t>
            </a:r>
            <a:r>
              <a:rPr lang="en-US" sz="2800" spc="-20" dirty="0" smtClean="0">
                <a:latin typeface="Aparajita" pitchFamily="34" charset="0"/>
                <a:cs typeface="Aparajita" pitchFamily="34" charset="0"/>
              </a:rPr>
              <a:t>hi</a:t>
            </a:r>
            <a:r>
              <a:rPr lang="en-US" sz="2800" spc="-70" dirty="0" smtClean="0">
                <a:latin typeface="Aparajita" pitchFamily="34" charset="0"/>
                <a:cs typeface="Aparajita" pitchFamily="34" charset="0"/>
              </a:rPr>
              <a:t>s</a:t>
            </a:r>
            <a:r>
              <a:rPr lang="en-US" sz="2800" dirty="0" smtClean="0">
                <a:latin typeface="Aparajita" pitchFamily="34" charset="0"/>
                <a:cs typeface="Aparajita" pitchFamily="34" charset="0"/>
              </a:rPr>
              <a:t>	</a:t>
            </a:r>
            <a:r>
              <a:rPr lang="en-US" sz="2800" spc="-25" dirty="0" smtClean="0">
                <a:latin typeface="Aparajita" pitchFamily="34" charset="0"/>
                <a:cs typeface="Aparajita" pitchFamily="34" charset="0"/>
              </a:rPr>
              <a:t>head,</a:t>
            </a:r>
            <a:r>
              <a:rPr lang="en-US" sz="2800" spc="15" dirty="0" smtClean="0">
                <a:latin typeface="Aparajita" pitchFamily="34" charset="0"/>
                <a:cs typeface="Aparajita" pitchFamily="34" charset="0"/>
              </a:rPr>
              <a:t> </a:t>
            </a:r>
            <a:r>
              <a:rPr lang="en-US" sz="2800" spc="-30" dirty="0" smtClean="0">
                <a:latin typeface="Aparajita" pitchFamily="34" charset="0"/>
                <a:cs typeface="Aparajita" pitchFamily="34" charset="0"/>
              </a:rPr>
              <a:t>limbs </a:t>
            </a:r>
            <a:r>
              <a:rPr lang="en-US" sz="2800" spc="-35" dirty="0" smtClean="0">
                <a:latin typeface="Aparajita" pitchFamily="34" charset="0"/>
                <a:cs typeface="Aparajita" pitchFamily="34" charset="0"/>
              </a:rPr>
              <a:t>or </a:t>
            </a:r>
            <a:r>
              <a:rPr lang="en-US" sz="2800" spc="-20" dirty="0" smtClean="0">
                <a:latin typeface="Aparajita" pitchFamily="34" charset="0"/>
                <a:cs typeface="Aparajita" pitchFamily="34" charset="0"/>
              </a:rPr>
              <a:t>abdomen,  </a:t>
            </a:r>
            <a:r>
              <a:rPr lang="en-US" sz="2800" spc="-30" dirty="0" smtClean="0">
                <a:latin typeface="Aparajita" pitchFamily="34" charset="0"/>
                <a:cs typeface="Aparajita" pitchFamily="34" charset="0"/>
              </a:rPr>
              <a:t>state </a:t>
            </a:r>
            <a:r>
              <a:rPr lang="en-US" sz="2800" spc="-20" dirty="0" smtClean="0">
                <a:latin typeface="Aparajita" pitchFamily="34" charset="0"/>
                <a:cs typeface="Aparajita" pitchFamily="34" charset="0"/>
              </a:rPr>
              <a:t>of </a:t>
            </a:r>
            <a:r>
              <a:rPr lang="en-US" sz="2800" spc="-30" dirty="0" smtClean="0">
                <a:latin typeface="Aparajita" pitchFamily="34" charset="0"/>
                <a:cs typeface="Aparajita" pitchFamily="34" charset="0"/>
              </a:rPr>
              <a:t>disposition,</a:t>
            </a:r>
            <a:r>
              <a:rPr lang="en-US" sz="2800" spc="5" dirty="0" smtClean="0">
                <a:latin typeface="Aparajita" pitchFamily="34" charset="0"/>
                <a:cs typeface="Aparajita" pitchFamily="34" charset="0"/>
              </a:rPr>
              <a:t> </a:t>
            </a:r>
            <a:r>
              <a:rPr lang="en-US" sz="2800" spc="-35" dirty="0" smtClean="0">
                <a:latin typeface="Aparajita" pitchFamily="34" charset="0"/>
                <a:cs typeface="Aparajita" pitchFamily="34" charset="0"/>
              </a:rPr>
              <a:t>his	</a:t>
            </a:r>
            <a:r>
              <a:rPr lang="en-US" sz="2800" spc="-50" dirty="0" err="1" smtClean="0">
                <a:latin typeface="Aparajita" pitchFamily="34" charset="0"/>
                <a:cs typeface="Aparajita" pitchFamily="34" charset="0"/>
              </a:rPr>
              <a:t>humour</a:t>
            </a:r>
            <a:r>
              <a:rPr lang="en-US" sz="2800" spc="-50" dirty="0" smtClean="0">
                <a:latin typeface="Aparajita" pitchFamily="34" charset="0"/>
                <a:cs typeface="Aparajita" pitchFamily="34" charset="0"/>
              </a:rPr>
              <a:t>, his	</a:t>
            </a:r>
            <a:r>
              <a:rPr lang="en-US" sz="2800" spc="-30" dirty="0" smtClean="0">
                <a:latin typeface="Aparajita" pitchFamily="34" charset="0"/>
                <a:cs typeface="Aparajita" pitchFamily="34" charset="0"/>
              </a:rPr>
              <a:t>memory</a:t>
            </a:r>
            <a:r>
              <a:rPr lang="en-US" sz="2800" spc="-130" dirty="0" smtClean="0">
                <a:latin typeface="Aparajita" pitchFamily="34" charset="0"/>
                <a:cs typeface="Aparajita" pitchFamily="34" charset="0"/>
              </a:rPr>
              <a:t> </a:t>
            </a:r>
            <a:r>
              <a:rPr lang="en-US" sz="2800" spc="-20" dirty="0" smtClean="0">
                <a:latin typeface="Aparajita" pitchFamily="34" charset="0"/>
                <a:cs typeface="Aparajita" pitchFamily="34" charset="0"/>
              </a:rPr>
              <a:t>etc.,</a:t>
            </a:r>
            <a:endParaRPr lang="en-US" sz="28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445890" y="1031494"/>
            <a:ext cx="3183510" cy="788035"/>
          </a:xfrm>
          <a:prstGeom prst="rect">
            <a:avLst/>
          </a:prstGeom>
        </p:spPr>
        <p:txBody>
          <a:bodyPr vert="horz" wrap="square" lIns="0" tIns="13335" rIns="0" bIns="0" rtlCol="0">
            <a:spAutoFit/>
          </a:bodyPr>
          <a:lstStyle/>
          <a:p>
            <a:pPr marL="12700">
              <a:lnSpc>
                <a:spcPct val="100000"/>
              </a:lnSpc>
              <a:spcBef>
                <a:spcPts val="105"/>
              </a:spcBef>
            </a:pPr>
            <a:r>
              <a:rPr sz="5000" dirty="0"/>
              <a:t>§</a:t>
            </a:r>
            <a:r>
              <a:rPr sz="5000" spc="-105" dirty="0"/>
              <a:t> </a:t>
            </a:r>
            <a:r>
              <a:rPr sz="5000" dirty="0"/>
              <a:t>89</a:t>
            </a:r>
            <a:endParaRPr sz="5000"/>
          </a:p>
        </p:txBody>
      </p:sp>
      <p:sp>
        <p:nvSpPr>
          <p:cNvPr id="5" name="object 5"/>
          <p:cNvSpPr txBox="1"/>
          <p:nvPr/>
        </p:nvSpPr>
        <p:spPr>
          <a:xfrm>
            <a:off x="535940" y="1842338"/>
            <a:ext cx="7933055" cy="3436838"/>
          </a:xfrm>
          <a:prstGeom prst="rect">
            <a:avLst/>
          </a:prstGeom>
        </p:spPr>
        <p:txBody>
          <a:bodyPr vert="horz" wrap="square" lIns="0" tIns="12700" rIns="0" bIns="0" rtlCol="0">
            <a:spAutoFit/>
          </a:bodyPr>
          <a:lstStyle/>
          <a:p>
            <a:pPr marL="286385" marR="5080" indent="-274320">
              <a:lnSpc>
                <a:spcPct val="100000"/>
              </a:lnSpc>
              <a:spcBef>
                <a:spcPts val="100"/>
              </a:spcBef>
              <a:buClr>
                <a:srgbClr val="0AD0D9"/>
              </a:buClr>
              <a:buSzPct val="93750"/>
              <a:buFont typeface="Arial"/>
              <a:buChar char=""/>
              <a:tabLst>
                <a:tab pos="287020" algn="l"/>
                <a:tab pos="871855" algn="l"/>
                <a:tab pos="2980055" algn="l"/>
                <a:tab pos="6396355" algn="l"/>
              </a:tabLst>
            </a:pPr>
            <a:endParaRPr lang="en-US" sz="2400" spc="15" dirty="0" smtClean="0">
              <a:latin typeface="Georgia"/>
              <a:cs typeface="Georgia"/>
            </a:endParaRPr>
          </a:p>
          <a:p>
            <a:pPr marL="286385" marR="5080" indent="-274320">
              <a:lnSpc>
                <a:spcPct val="100000"/>
              </a:lnSpc>
              <a:spcBef>
                <a:spcPts val="100"/>
              </a:spcBef>
              <a:buClr>
                <a:srgbClr val="0AD0D9"/>
              </a:buClr>
              <a:buSzPct val="93750"/>
              <a:buFont typeface="Arial"/>
              <a:buChar char=""/>
              <a:tabLst>
                <a:tab pos="287020" algn="l"/>
                <a:tab pos="871855" algn="l"/>
                <a:tab pos="2980055" algn="l"/>
                <a:tab pos="6396355" algn="l"/>
              </a:tabLst>
            </a:pPr>
            <a:r>
              <a:rPr lang="en-US" sz="2800" spc="15" dirty="0" smtClean="0">
                <a:latin typeface="Aparajita" pitchFamily="34" charset="0"/>
                <a:cs typeface="Aparajita" pitchFamily="34" charset="0"/>
              </a:rPr>
              <a:t>Narrate the information that the doctor require to seek, once the patient has completed the narration.</a:t>
            </a:r>
          </a:p>
          <a:p>
            <a:pPr marL="286385" marR="5080" indent="-274320">
              <a:lnSpc>
                <a:spcPct val="100000"/>
              </a:lnSpc>
              <a:spcBef>
                <a:spcPts val="100"/>
              </a:spcBef>
              <a:buClr>
                <a:srgbClr val="0AD0D9"/>
              </a:buClr>
              <a:buSzPct val="93750"/>
              <a:tabLst>
                <a:tab pos="287020" algn="l"/>
                <a:tab pos="871855" algn="l"/>
                <a:tab pos="2980055" algn="l"/>
                <a:tab pos="6396355" algn="l"/>
              </a:tabLst>
            </a:pPr>
            <a:endParaRPr lang="en-US" sz="2800" spc="15" dirty="0" smtClean="0">
              <a:latin typeface="Aparajita" pitchFamily="34" charset="0"/>
              <a:cs typeface="Aparajita" pitchFamily="34" charset="0"/>
            </a:endParaRPr>
          </a:p>
          <a:p>
            <a:pPr marL="286385" marR="5080" indent="-274320">
              <a:lnSpc>
                <a:spcPct val="100000"/>
              </a:lnSpc>
              <a:spcBef>
                <a:spcPts val="100"/>
              </a:spcBef>
              <a:buClr>
                <a:srgbClr val="0AD0D9"/>
              </a:buClr>
              <a:buSzPct val="93750"/>
              <a:buFont typeface="Arial"/>
              <a:buChar char=""/>
              <a:tabLst>
                <a:tab pos="287020" algn="l"/>
                <a:tab pos="871855" algn="l"/>
                <a:tab pos="2980055" algn="l"/>
                <a:tab pos="6396355" algn="l"/>
              </a:tabLst>
            </a:pPr>
            <a:r>
              <a:rPr sz="2800" spc="15" smtClean="0">
                <a:latin typeface="Aparajita" pitchFamily="34" charset="0"/>
                <a:cs typeface="Aparajita" pitchFamily="34" charset="0"/>
              </a:rPr>
              <a:t>When </a:t>
            </a:r>
            <a:r>
              <a:rPr sz="2800" spc="-5" dirty="0">
                <a:latin typeface="Aparajita" pitchFamily="34" charset="0"/>
                <a:cs typeface="Aparajita" pitchFamily="34" charset="0"/>
              </a:rPr>
              <a:t>the </a:t>
            </a:r>
            <a:r>
              <a:rPr sz="2800" spc="-15" dirty="0">
                <a:latin typeface="Aparajita" pitchFamily="34" charset="0"/>
                <a:cs typeface="Aparajita" pitchFamily="34" charset="0"/>
              </a:rPr>
              <a:t>patient ( </a:t>
            </a:r>
            <a:r>
              <a:rPr sz="2800" spc="-35" dirty="0">
                <a:latin typeface="Aparajita" pitchFamily="34" charset="0"/>
                <a:cs typeface="Aparajita" pitchFamily="34" charset="0"/>
              </a:rPr>
              <a:t>except </a:t>
            </a:r>
            <a:r>
              <a:rPr sz="2800" spc="-25" dirty="0">
                <a:latin typeface="Aparajita" pitchFamily="34" charset="0"/>
                <a:cs typeface="Aparajita" pitchFamily="34" charset="0"/>
              </a:rPr>
              <a:t>in </a:t>
            </a:r>
            <a:r>
              <a:rPr sz="2800" spc="-5" dirty="0">
                <a:latin typeface="Aparajita" pitchFamily="34" charset="0"/>
                <a:cs typeface="Aparajita" pitchFamily="34" charset="0"/>
              </a:rPr>
              <a:t>the </a:t>
            </a:r>
            <a:r>
              <a:rPr sz="2800" spc="-35" dirty="0">
                <a:latin typeface="Aparajita" pitchFamily="34" charset="0"/>
                <a:cs typeface="Aparajita" pitchFamily="34" charset="0"/>
              </a:rPr>
              <a:t>case </a:t>
            </a:r>
            <a:r>
              <a:rPr sz="2800" spc="-20" dirty="0">
                <a:latin typeface="Aparajita" pitchFamily="34" charset="0"/>
                <a:cs typeface="Aparajita" pitchFamily="34" charset="0"/>
              </a:rPr>
              <a:t>of feigned </a:t>
            </a:r>
            <a:r>
              <a:rPr sz="2800" spc="-45" dirty="0">
                <a:latin typeface="Aparajita" pitchFamily="34" charset="0"/>
                <a:cs typeface="Aparajita" pitchFamily="34" charset="0"/>
              </a:rPr>
              <a:t>diseases)  has	answered</a:t>
            </a:r>
            <a:r>
              <a:rPr sz="2800" spc="20" dirty="0">
                <a:latin typeface="Aparajita" pitchFamily="34" charset="0"/>
                <a:cs typeface="Aparajita" pitchFamily="34" charset="0"/>
              </a:rPr>
              <a:t> </a:t>
            </a:r>
            <a:r>
              <a:rPr sz="2800" spc="-10">
                <a:latin typeface="Aparajita" pitchFamily="34" charset="0"/>
                <a:cs typeface="Aparajita" pitchFamily="34" charset="0"/>
              </a:rPr>
              <a:t>to</a:t>
            </a:r>
            <a:r>
              <a:rPr sz="2800" spc="-85">
                <a:latin typeface="Aparajita" pitchFamily="34" charset="0"/>
                <a:cs typeface="Aparajita" pitchFamily="34" charset="0"/>
              </a:rPr>
              <a:t> </a:t>
            </a:r>
            <a:r>
              <a:rPr sz="2800" spc="-30" smtClean="0">
                <a:latin typeface="Aparajita" pitchFamily="34" charset="0"/>
                <a:cs typeface="Aparajita" pitchFamily="34" charset="0"/>
              </a:rPr>
              <a:t>all</a:t>
            </a:r>
            <a:r>
              <a:rPr lang="en-US" sz="2800" spc="-30" dirty="0" smtClean="0">
                <a:latin typeface="Aparajita" pitchFamily="34" charset="0"/>
                <a:cs typeface="Aparajita" pitchFamily="34" charset="0"/>
              </a:rPr>
              <a:t> </a:t>
            </a:r>
            <a:r>
              <a:rPr sz="2800" spc="-25" smtClean="0">
                <a:latin typeface="Aparajita" pitchFamily="34" charset="0"/>
                <a:cs typeface="Aparajita" pitchFamily="34" charset="0"/>
              </a:rPr>
              <a:t>questions </a:t>
            </a:r>
            <a:r>
              <a:rPr sz="2800" spc="-35" dirty="0">
                <a:latin typeface="Aparajita" pitchFamily="34" charset="0"/>
                <a:cs typeface="Aparajita" pitchFamily="34" charset="0"/>
              </a:rPr>
              <a:t>, furnished </a:t>
            </a:r>
            <a:r>
              <a:rPr sz="2800" spc="-5" dirty="0">
                <a:latin typeface="Aparajita" pitchFamily="34" charset="0"/>
                <a:cs typeface="Aparajita" pitchFamily="34" charset="0"/>
              </a:rPr>
              <a:t>the </a:t>
            </a:r>
            <a:r>
              <a:rPr sz="2800" spc="-35" dirty="0">
                <a:latin typeface="Aparajita" pitchFamily="34" charset="0"/>
                <a:cs typeface="Aparajita" pitchFamily="34" charset="0"/>
              </a:rPr>
              <a:t>requisite  </a:t>
            </a:r>
            <a:r>
              <a:rPr sz="2800" spc="-30" dirty="0">
                <a:latin typeface="Aparajita" pitchFamily="34" charset="0"/>
                <a:cs typeface="Aparajita" pitchFamily="34" charset="0"/>
              </a:rPr>
              <a:t>information </a:t>
            </a:r>
            <a:r>
              <a:rPr sz="2800" spc="-35" dirty="0">
                <a:latin typeface="Aparajita" pitchFamily="34" charset="0"/>
                <a:cs typeface="Aparajita" pitchFamily="34" charset="0"/>
              </a:rPr>
              <a:t>and </a:t>
            </a:r>
            <a:r>
              <a:rPr sz="2800" spc="-35" dirty="0">
                <a:solidFill>
                  <a:schemeClr val="tx1">
                    <a:lumMod val="95000"/>
                    <a:lumOff val="5000"/>
                  </a:schemeClr>
                </a:solidFill>
                <a:latin typeface="Aparajita" pitchFamily="34" charset="0"/>
                <a:cs typeface="Aparajita" pitchFamily="34" charset="0"/>
              </a:rPr>
              <a:t>traced </a:t>
            </a:r>
            <a:r>
              <a:rPr sz="2800" spc="-60" dirty="0">
                <a:solidFill>
                  <a:schemeClr val="tx1">
                    <a:lumMod val="95000"/>
                    <a:lumOff val="5000"/>
                  </a:schemeClr>
                </a:solidFill>
                <a:latin typeface="Aparajita" pitchFamily="34" charset="0"/>
                <a:cs typeface="Aparajita" pitchFamily="34" charset="0"/>
              </a:rPr>
              <a:t>a </a:t>
            </a:r>
            <a:r>
              <a:rPr sz="2800" spc="-35" dirty="0">
                <a:solidFill>
                  <a:schemeClr val="tx1">
                    <a:lumMod val="95000"/>
                    <a:lumOff val="5000"/>
                  </a:schemeClr>
                </a:solidFill>
                <a:latin typeface="Aparajita" pitchFamily="34" charset="0"/>
                <a:cs typeface="Aparajita" pitchFamily="34" charset="0"/>
              </a:rPr>
              <a:t>tolerably </a:t>
            </a:r>
            <a:r>
              <a:rPr sz="2800" spc="-20" dirty="0">
                <a:solidFill>
                  <a:schemeClr val="tx1">
                    <a:lumMod val="95000"/>
                    <a:lumOff val="5000"/>
                  </a:schemeClr>
                </a:solidFill>
                <a:latin typeface="Aparajita" pitchFamily="34" charset="0"/>
                <a:cs typeface="Aparajita" pitchFamily="34" charset="0"/>
              </a:rPr>
              <a:t>perfect picture of </a:t>
            </a:r>
            <a:r>
              <a:rPr sz="2800" spc="-5" dirty="0">
                <a:solidFill>
                  <a:schemeClr val="tx1">
                    <a:lumMod val="95000"/>
                    <a:lumOff val="5000"/>
                  </a:schemeClr>
                </a:solidFill>
                <a:latin typeface="Aparajita" pitchFamily="34" charset="0"/>
                <a:cs typeface="Aparajita" pitchFamily="34" charset="0"/>
              </a:rPr>
              <a:t>the  </a:t>
            </a:r>
            <a:r>
              <a:rPr sz="2800" spc="-40" dirty="0">
                <a:solidFill>
                  <a:schemeClr val="tx1">
                    <a:lumMod val="95000"/>
                    <a:lumOff val="5000"/>
                  </a:schemeClr>
                </a:solidFill>
                <a:latin typeface="Aparajita" pitchFamily="34" charset="0"/>
                <a:cs typeface="Aparajita" pitchFamily="34" charset="0"/>
              </a:rPr>
              <a:t>disease, </a:t>
            </a:r>
            <a:r>
              <a:rPr sz="2800" spc="-5" dirty="0">
                <a:solidFill>
                  <a:schemeClr val="tx1">
                    <a:lumMod val="95000"/>
                    <a:lumOff val="5000"/>
                  </a:schemeClr>
                </a:solidFill>
                <a:latin typeface="Aparajita" pitchFamily="34" charset="0"/>
                <a:cs typeface="Aparajita" pitchFamily="34" charset="0"/>
              </a:rPr>
              <a:t>the </a:t>
            </a:r>
            <a:r>
              <a:rPr sz="2800" spc="-35" dirty="0">
                <a:solidFill>
                  <a:schemeClr val="tx1">
                    <a:lumMod val="95000"/>
                    <a:lumOff val="5000"/>
                  </a:schemeClr>
                </a:solidFill>
                <a:latin typeface="Aparajita" pitchFamily="34" charset="0"/>
                <a:cs typeface="Aparajita" pitchFamily="34" charset="0"/>
              </a:rPr>
              <a:t>physician </a:t>
            </a:r>
            <a:r>
              <a:rPr sz="2800" spc="-50" dirty="0">
                <a:solidFill>
                  <a:schemeClr val="tx1">
                    <a:lumMod val="95000"/>
                    <a:lumOff val="5000"/>
                  </a:schemeClr>
                </a:solidFill>
                <a:latin typeface="Aparajita" pitchFamily="34" charset="0"/>
                <a:cs typeface="Aparajita" pitchFamily="34" charset="0"/>
              </a:rPr>
              <a:t>is </a:t>
            </a:r>
            <a:r>
              <a:rPr sz="2800" spc="-20" dirty="0">
                <a:solidFill>
                  <a:schemeClr val="tx1">
                    <a:lumMod val="95000"/>
                    <a:lumOff val="5000"/>
                  </a:schemeClr>
                </a:solidFill>
                <a:latin typeface="Aparajita" pitchFamily="34" charset="0"/>
                <a:cs typeface="Aparajita" pitchFamily="34" charset="0"/>
              </a:rPr>
              <a:t>at liberty</a:t>
            </a:r>
            <a:r>
              <a:rPr sz="2800" spc="-150" dirty="0">
                <a:solidFill>
                  <a:schemeClr val="tx1">
                    <a:lumMod val="95000"/>
                    <a:lumOff val="5000"/>
                  </a:schemeClr>
                </a:solidFill>
                <a:latin typeface="Aparajita" pitchFamily="34" charset="0"/>
                <a:cs typeface="Aparajita" pitchFamily="34" charset="0"/>
              </a:rPr>
              <a:t> </a:t>
            </a:r>
            <a:r>
              <a:rPr sz="2800" spc="-35">
                <a:solidFill>
                  <a:schemeClr val="tx1">
                    <a:lumMod val="95000"/>
                    <a:lumOff val="5000"/>
                  </a:schemeClr>
                </a:solidFill>
                <a:latin typeface="Aparajita" pitchFamily="34" charset="0"/>
                <a:cs typeface="Aparajita" pitchFamily="34" charset="0"/>
              </a:rPr>
              <a:t>and</a:t>
            </a:r>
            <a:r>
              <a:rPr sz="2800" spc="-30">
                <a:solidFill>
                  <a:schemeClr val="tx1">
                    <a:lumMod val="95000"/>
                    <a:lumOff val="5000"/>
                  </a:schemeClr>
                </a:solidFill>
                <a:latin typeface="Aparajita" pitchFamily="34" charset="0"/>
                <a:cs typeface="Aparajita" pitchFamily="34" charset="0"/>
              </a:rPr>
              <a:t> </a:t>
            </a:r>
            <a:r>
              <a:rPr sz="2800" spc="-20" smtClean="0">
                <a:solidFill>
                  <a:schemeClr val="tx1">
                    <a:lumMod val="95000"/>
                    <a:lumOff val="5000"/>
                  </a:schemeClr>
                </a:solidFill>
                <a:latin typeface="Aparajita" pitchFamily="34" charset="0"/>
                <a:cs typeface="Aparajita" pitchFamily="34" charset="0"/>
              </a:rPr>
              <a:t>obliged</a:t>
            </a:r>
            <a:r>
              <a:rPr lang="en-US" sz="2800" spc="-20" dirty="0" smtClean="0">
                <a:solidFill>
                  <a:schemeClr val="tx1">
                    <a:lumMod val="95000"/>
                    <a:lumOff val="5000"/>
                  </a:schemeClr>
                </a:solidFill>
                <a:latin typeface="Aparajita" pitchFamily="34" charset="0"/>
                <a:cs typeface="Aparajita" pitchFamily="34" charset="0"/>
              </a:rPr>
              <a:t> </a:t>
            </a:r>
            <a:r>
              <a:rPr sz="2800" spc="-10" smtClean="0">
                <a:solidFill>
                  <a:schemeClr val="tx1">
                    <a:lumMod val="95000"/>
                    <a:lumOff val="5000"/>
                  </a:schemeClr>
                </a:solidFill>
                <a:latin typeface="Aparajita" pitchFamily="34" charset="0"/>
                <a:cs typeface="Aparajita" pitchFamily="34" charset="0"/>
              </a:rPr>
              <a:t>to </a:t>
            </a:r>
            <a:r>
              <a:rPr sz="2800" spc="-45" dirty="0">
                <a:solidFill>
                  <a:schemeClr val="tx1">
                    <a:lumMod val="95000"/>
                    <a:lumOff val="5000"/>
                  </a:schemeClr>
                </a:solidFill>
                <a:latin typeface="Aparajita" pitchFamily="34" charset="0"/>
                <a:cs typeface="Aparajita" pitchFamily="34" charset="0"/>
              </a:rPr>
              <a:t>ask</a:t>
            </a:r>
            <a:r>
              <a:rPr sz="2800" spc="-165" dirty="0">
                <a:solidFill>
                  <a:schemeClr val="tx1">
                    <a:lumMod val="95000"/>
                    <a:lumOff val="5000"/>
                  </a:schemeClr>
                </a:solidFill>
                <a:latin typeface="Aparajita" pitchFamily="34" charset="0"/>
                <a:cs typeface="Aparajita" pitchFamily="34" charset="0"/>
              </a:rPr>
              <a:t> </a:t>
            </a:r>
            <a:r>
              <a:rPr sz="2800" spc="-40" dirty="0">
                <a:solidFill>
                  <a:schemeClr val="tx1">
                    <a:lumMod val="95000"/>
                    <a:lumOff val="5000"/>
                  </a:schemeClr>
                </a:solidFill>
                <a:latin typeface="Aparajita" pitchFamily="34" charset="0"/>
                <a:cs typeface="Aparajita" pitchFamily="34" charset="0"/>
              </a:rPr>
              <a:t>more  </a:t>
            </a:r>
            <a:r>
              <a:rPr sz="2800" spc="-35" dirty="0">
                <a:solidFill>
                  <a:schemeClr val="tx1">
                    <a:lumMod val="95000"/>
                    <a:lumOff val="5000"/>
                  </a:schemeClr>
                </a:solidFill>
                <a:latin typeface="Aparajita" pitchFamily="34" charset="0"/>
                <a:cs typeface="Aparajita" pitchFamily="34" charset="0"/>
              </a:rPr>
              <a:t>precise, </a:t>
            </a:r>
            <a:r>
              <a:rPr sz="2800" spc="-40" dirty="0">
                <a:solidFill>
                  <a:schemeClr val="tx1">
                    <a:lumMod val="95000"/>
                    <a:lumOff val="5000"/>
                  </a:schemeClr>
                </a:solidFill>
                <a:latin typeface="Aparajita" pitchFamily="34" charset="0"/>
                <a:cs typeface="Aparajita" pitchFamily="34" charset="0"/>
              </a:rPr>
              <a:t>more </a:t>
            </a:r>
            <a:r>
              <a:rPr sz="2800" spc="-25" dirty="0">
                <a:solidFill>
                  <a:schemeClr val="tx1">
                    <a:lumMod val="95000"/>
                    <a:lumOff val="5000"/>
                  </a:schemeClr>
                </a:solidFill>
                <a:latin typeface="Aparajita" pitchFamily="34" charset="0"/>
                <a:cs typeface="Aparajita" pitchFamily="34" charset="0"/>
              </a:rPr>
              <a:t>special </a:t>
            </a:r>
            <a:r>
              <a:rPr sz="2800" spc="-30" dirty="0">
                <a:solidFill>
                  <a:schemeClr val="tx1">
                    <a:lumMod val="95000"/>
                    <a:lumOff val="5000"/>
                  </a:schemeClr>
                </a:solidFill>
                <a:latin typeface="Aparajita" pitchFamily="34" charset="0"/>
                <a:cs typeface="Aparajita" pitchFamily="34" charset="0"/>
              </a:rPr>
              <a:t>questions</a:t>
            </a:r>
            <a:r>
              <a:rPr sz="2800" spc="-30">
                <a:solidFill>
                  <a:schemeClr val="tx1">
                    <a:lumMod val="95000"/>
                    <a:lumOff val="5000"/>
                  </a:schemeClr>
                </a:solidFill>
                <a:latin typeface="Aparajita" pitchFamily="34" charset="0"/>
                <a:cs typeface="Aparajita" pitchFamily="34" charset="0"/>
              </a:rPr>
              <a:t>.</a:t>
            </a:r>
            <a:r>
              <a:rPr sz="2800" spc="-10">
                <a:solidFill>
                  <a:schemeClr val="tx1">
                    <a:lumMod val="95000"/>
                    <a:lumOff val="5000"/>
                  </a:schemeClr>
                </a:solidFill>
                <a:latin typeface="Aparajita" pitchFamily="34" charset="0"/>
                <a:cs typeface="Aparajita" pitchFamily="34" charset="0"/>
              </a:rPr>
              <a:t> </a:t>
            </a:r>
            <a:endParaRPr sz="2800">
              <a:solidFill>
                <a:schemeClr val="tx1">
                  <a:lumMod val="95000"/>
                  <a:lumOff val="5000"/>
                </a:schemeClr>
              </a:solidFill>
              <a:latin typeface="Aparajita" pitchFamily="34" charset="0"/>
              <a:cs typeface="Aparajit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6385" marR="181610" indent="-274320" algn="just">
              <a:lnSpc>
                <a:spcPct val="100000"/>
              </a:lnSpc>
              <a:spcBef>
                <a:spcPts val="509"/>
              </a:spcBef>
              <a:buClr>
                <a:srgbClr val="0AD0D9"/>
              </a:buClr>
              <a:buSzPct val="95000"/>
              <a:buFont typeface="Arial"/>
              <a:buChar char=""/>
              <a:tabLst>
                <a:tab pos="287020" algn="l"/>
              </a:tabLst>
            </a:pPr>
            <a:r>
              <a:rPr lang="en-US" sz="2800" spc="-80" dirty="0" smtClean="0">
                <a:latin typeface="Aparajita" pitchFamily="34" charset="0"/>
                <a:cs typeface="Aparajita" pitchFamily="34" charset="0"/>
              </a:rPr>
              <a:t>FN </a:t>
            </a:r>
            <a:r>
              <a:rPr lang="en-US" sz="2800" spc="-114" dirty="0" smtClean="0">
                <a:latin typeface="Aparajita" pitchFamily="34" charset="0"/>
                <a:cs typeface="Aparajita" pitchFamily="34" charset="0"/>
              </a:rPr>
              <a:t>: </a:t>
            </a:r>
            <a:r>
              <a:rPr lang="en-US" sz="2800" spc="-85" dirty="0" smtClean="0">
                <a:latin typeface="Aparajita" pitchFamily="34" charset="0"/>
                <a:cs typeface="Aparajita" pitchFamily="34" charset="0"/>
              </a:rPr>
              <a:t>(1) For </a:t>
            </a:r>
            <a:r>
              <a:rPr lang="en-US" sz="2800" spc="-30" dirty="0" smtClean="0">
                <a:latin typeface="Aparajita" pitchFamily="34" charset="0"/>
                <a:cs typeface="Aparajita" pitchFamily="34" charset="0"/>
              </a:rPr>
              <a:t>example, </a:t>
            </a:r>
            <a:r>
              <a:rPr lang="en-US" sz="2800" spc="-20" dirty="0" smtClean="0">
                <a:solidFill>
                  <a:srgbClr val="0E6EC5"/>
                </a:solidFill>
                <a:latin typeface="Aparajita" pitchFamily="34" charset="0"/>
                <a:cs typeface="Aparajita" pitchFamily="34" charset="0"/>
              </a:rPr>
              <a:t>how </a:t>
            </a:r>
            <a:r>
              <a:rPr lang="en-US" sz="2800" spc="-15" dirty="0" smtClean="0">
                <a:solidFill>
                  <a:srgbClr val="0E6EC5"/>
                </a:solidFill>
                <a:latin typeface="Aparajita" pitchFamily="34" charset="0"/>
                <a:cs typeface="Aparajita" pitchFamily="34" charset="0"/>
              </a:rPr>
              <a:t>often </a:t>
            </a:r>
            <a:r>
              <a:rPr lang="en-US" sz="2800" spc="-45" dirty="0" smtClean="0">
                <a:solidFill>
                  <a:srgbClr val="0E6EC5"/>
                </a:solidFill>
                <a:latin typeface="Aparajita" pitchFamily="34" charset="0"/>
                <a:cs typeface="Aparajita" pitchFamily="34" charset="0"/>
              </a:rPr>
              <a:t>are </a:t>
            </a:r>
            <a:r>
              <a:rPr lang="en-US" sz="2800" spc="-25" dirty="0" smtClean="0">
                <a:solidFill>
                  <a:srgbClr val="0E6EC5"/>
                </a:solidFill>
                <a:latin typeface="Aparajita" pitchFamily="34" charset="0"/>
                <a:cs typeface="Aparajita" pitchFamily="34" charset="0"/>
              </a:rPr>
              <a:t>his </a:t>
            </a:r>
            <a:r>
              <a:rPr lang="en-US" sz="2800" spc="-30" dirty="0" smtClean="0">
                <a:solidFill>
                  <a:srgbClr val="0E6EC5"/>
                </a:solidFill>
                <a:latin typeface="Aparajita" pitchFamily="34" charset="0"/>
                <a:cs typeface="Aparajita" pitchFamily="34" charset="0"/>
              </a:rPr>
              <a:t>bowels </a:t>
            </a:r>
            <a:r>
              <a:rPr lang="en-US" sz="2800" spc="-40" dirty="0" smtClean="0">
                <a:solidFill>
                  <a:srgbClr val="0E6EC5"/>
                </a:solidFill>
                <a:latin typeface="Aparajita" pitchFamily="34" charset="0"/>
                <a:cs typeface="Aparajita" pitchFamily="34" charset="0"/>
              </a:rPr>
              <a:t>moved? </a:t>
            </a:r>
            <a:r>
              <a:rPr lang="en-US" sz="2800" spc="15" dirty="0" smtClean="0">
                <a:solidFill>
                  <a:srgbClr val="0E6EC5"/>
                </a:solidFill>
                <a:latin typeface="Aparajita" pitchFamily="34" charset="0"/>
                <a:cs typeface="Aparajita" pitchFamily="34" charset="0"/>
              </a:rPr>
              <a:t>What </a:t>
            </a:r>
            <a:r>
              <a:rPr lang="en-US" sz="2800" spc="-20" dirty="0" smtClean="0">
                <a:solidFill>
                  <a:srgbClr val="0E6EC5"/>
                </a:solidFill>
                <a:latin typeface="Aparajita" pitchFamily="34" charset="0"/>
                <a:cs typeface="Aparajita" pitchFamily="34" charset="0"/>
              </a:rPr>
              <a:t>did </a:t>
            </a:r>
            <a:r>
              <a:rPr lang="en-US" sz="2800" spc="-100" dirty="0" smtClean="0">
                <a:solidFill>
                  <a:srgbClr val="0E6EC5"/>
                </a:solidFill>
                <a:latin typeface="Aparajita" pitchFamily="34" charset="0"/>
                <a:cs typeface="Aparajita" pitchFamily="34" charset="0"/>
              </a:rPr>
              <a:t>the  </a:t>
            </a:r>
            <a:r>
              <a:rPr lang="en-US" sz="2800" spc="-15" dirty="0" smtClean="0">
                <a:solidFill>
                  <a:srgbClr val="0E6EC5"/>
                </a:solidFill>
                <a:latin typeface="Aparajita" pitchFamily="34" charset="0"/>
                <a:cs typeface="Aparajita" pitchFamily="34" charset="0"/>
              </a:rPr>
              <a:t>patient </a:t>
            </a:r>
            <a:r>
              <a:rPr lang="en-US" sz="2800" spc="-30" dirty="0" smtClean="0">
                <a:solidFill>
                  <a:srgbClr val="0E6EC5"/>
                </a:solidFill>
                <a:latin typeface="Aparajita" pitchFamily="34" charset="0"/>
                <a:cs typeface="Aparajita" pitchFamily="34" charset="0"/>
              </a:rPr>
              <a:t>vomit? </a:t>
            </a:r>
            <a:r>
              <a:rPr lang="en-US" sz="2800" spc="-20" dirty="0" smtClean="0">
                <a:solidFill>
                  <a:srgbClr val="0E6EC5"/>
                </a:solidFill>
                <a:latin typeface="Aparajita" pitchFamily="34" charset="0"/>
                <a:cs typeface="Aparajita" pitchFamily="34" charset="0"/>
              </a:rPr>
              <a:t>what </a:t>
            </a:r>
            <a:r>
              <a:rPr lang="en-US" sz="2800" spc="-40" dirty="0" smtClean="0">
                <a:solidFill>
                  <a:srgbClr val="0E6EC5"/>
                </a:solidFill>
                <a:latin typeface="Aparajita" pitchFamily="34" charset="0"/>
                <a:cs typeface="Aparajita" pitchFamily="34" charset="0"/>
              </a:rPr>
              <a:t>is </a:t>
            </a:r>
            <a:r>
              <a:rPr lang="en-US" sz="2800" spc="-5" dirty="0" smtClean="0">
                <a:solidFill>
                  <a:srgbClr val="0E6EC5"/>
                </a:solidFill>
                <a:latin typeface="Aparajita" pitchFamily="34" charset="0"/>
                <a:cs typeface="Aparajita" pitchFamily="34" charset="0"/>
              </a:rPr>
              <a:t>the </a:t>
            </a:r>
            <a:r>
              <a:rPr lang="en-US" sz="2800" spc="-25" dirty="0" smtClean="0">
                <a:solidFill>
                  <a:srgbClr val="0E6EC5"/>
                </a:solidFill>
                <a:latin typeface="Aparajita" pitchFamily="34" charset="0"/>
                <a:cs typeface="Aparajita" pitchFamily="34" charset="0"/>
              </a:rPr>
              <a:t>taste </a:t>
            </a:r>
            <a:r>
              <a:rPr lang="en-US" sz="2800" spc="-15" dirty="0" smtClean="0">
                <a:solidFill>
                  <a:srgbClr val="0E6EC5"/>
                </a:solidFill>
                <a:latin typeface="Aparajita" pitchFamily="34" charset="0"/>
                <a:cs typeface="Aparajita" pitchFamily="34" charset="0"/>
              </a:rPr>
              <a:t>of </a:t>
            </a:r>
            <a:r>
              <a:rPr lang="en-US" sz="2800" spc="-20" dirty="0" smtClean="0">
                <a:solidFill>
                  <a:srgbClr val="0E6EC5"/>
                </a:solidFill>
                <a:latin typeface="Aparajita" pitchFamily="34" charset="0"/>
                <a:cs typeface="Aparajita" pitchFamily="34" charset="0"/>
              </a:rPr>
              <a:t>what </a:t>
            </a:r>
            <a:r>
              <a:rPr lang="en-US" sz="2800" spc="-40" dirty="0" smtClean="0">
                <a:solidFill>
                  <a:srgbClr val="0E6EC5"/>
                </a:solidFill>
                <a:latin typeface="Aparajita" pitchFamily="34" charset="0"/>
                <a:cs typeface="Aparajita" pitchFamily="34" charset="0"/>
              </a:rPr>
              <a:t>is </a:t>
            </a:r>
            <a:r>
              <a:rPr lang="en-US" sz="2800" spc="-20" dirty="0" smtClean="0">
                <a:solidFill>
                  <a:srgbClr val="0E6EC5"/>
                </a:solidFill>
                <a:latin typeface="Aparajita" pitchFamily="34" charset="0"/>
                <a:cs typeface="Aparajita" pitchFamily="34" charset="0"/>
              </a:rPr>
              <a:t>eructated? </a:t>
            </a:r>
            <a:r>
              <a:rPr lang="en-US" sz="2800" spc="-15" dirty="0" smtClean="0">
                <a:solidFill>
                  <a:srgbClr val="0E6EC5"/>
                </a:solidFill>
                <a:latin typeface="Aparajita" pitchFamily="34" charset="0"/>
                <a:cs typeface="Aparajita" pitchFamily="34" charset="0"/>
              </a:rPr>
              <a:t>Does </a:t>
            </a:r>
            <a:r>
              <a:rPr lang="en-US" sz="2800" spc="-5" dirty="0" smtClean="0">
                <a:solidFill>
                  <a:srgbClr val="0E6EC5"/>
                </a:solidFill>
                <a:latin typeface="Aparajita" pitchFamily="34" charset="0"/>
                <a:cs typeface="Aparajita" pitchFamily="34" charset="0"/>
              </a:rPr>
              <a:t>the</a:t>
            </a:r>
            <a:r>
              <a:rPr lang="en-US" sz="2800" spc="-305" dirty="0" smtClean="0">
                <a:solidFill>
                  <a:srgbClr val="0E6EC5"/>
                </a:solidFill>
                <a:latin typeface="Aparajita" pitchFamily="34" charset="0"/>
                <a:cs typeface="Aparajita" pitchFamily="34" charset="0"/>
              </a:rPr>
              <a:t> </a:t>
            </a:r>
            <a:r>
              <a:rPr lang="en-US" sz="2800" spc="-30" dirty="0" smtClean="0">
                <a:solidFill>
                  <a:srgbClr val="0E6EC5"/>
                </a:solidFill>
                <a:latin typeface="Aparajita" pitchFamily="34" charset="0"/>
                <a:cs typeface="Aparajita" pitchFamily="34" charset="0"/>
              </a:rPr>
              <a:t>urine  </a:t>
            </a:r>
            <a:r>
              <a:rPr lang="en-US" sz="2800" spc="-20" dirty="0" smtClean="0">
                <a:solidFill>
                  <a:srgbClr val="0E6EC5"/>
                </a:solidFill>
                <a:latin typeface="Aparajita" pitchFamily="34" charset="0"/>
                <a:cs typeface="Aparajita" pitchFamily="34" charset="0"/>
              </a:rPr>
              <a:t>only </a:t>
            </a:r>
            <a:r>
              <a:rPr lang="en-US" sz="2800" spc="-15" dirty="0" smtClean="0">
                <a:solidFill>
                  <a:srgbClr val="0E6EC5"/>
                </a:solidFill>
                <a:latin typeface="Aparajita" pitchFamily="34" charset="0"/>
                <a:cs typeface="Aparajita" pitchFamily="34" charset="0"/>
              </a:rPr>
              <a:t>become </a:t>
            </a:r>
            <a:r>
              <a:rPr lang="en-US" sz="2800" spc="-25" dirty="0" smtClean="0">
                <a:solidFill>
                  <a:srgbClr val="0E6EC5"/>
                </a:solidFill>
                <a:latin typeface="Aparajita" pitchFamily="34" charset="0"/>
                <a:cs typeface="Aparajita" pitchFamily="34" charset="0"/>
              </a:rPr>
              <a:t>turbid </a:t>
            </a:r>
            <a:r>
              <a:rPr lang="en-US" sz="2800" spc="-10" dirty="0" smtClean="0">
                <a:solidFill>
                  <a:srgbClr val="0E6EC5"/>
                </a:solidFill>
                <a:latin typeface="Aparajita" pitchFamily="34" charset="0"/>
                <a:cs typeface="Aparajita" pitchFamily="34" charset="0"/>
              </a:rPr>
              <a:t>on </a:t>
            </a:r>
            <a:r>
              <a:rPr lang="en-US" sz="2800" spc="-25" dirty="0" smtClean="0">
                <a:solidFill>
                  <a:srgbClr val="0E6EC5"/>
                </a:solidFill>
                <a:latin typeface="Aparajita" pitchFamily="34" charset="0"/>
                <a:cs typeface="Aparajita" pitchFamily="34" charset="0"/>
              </a:rPr>
              <a:t>standing, </a:t>
            </a:r>
            <a:r>
              <a:rPr lang="en-US" sz="2800" spc="-50" dirty="0" smtClean="0">
                <a:solidFill>
                  <a:srgbClr val="0E6EC5"/>
                </a:solidFill>
                <a:latin typeface="Aparajita" pitchFamily="34" charset="0"/>
                <a:cs typeface="Aparajita" pitchFamily="34" charset="0"/>
              </a:rPr>
              <a:t>How </a:t>
            </a:r>
            <a:r>
              <a:rPr lang="en-US" sz="2800" spc="-25" dirty="0" smtClean="0">
                <a:solidFill>
                  <a:srgbClr val="0E6EC5"/>
                </a:solidFill>
                <a:latin typeface="Aparajita" pitchFamily="34" charset="0"/>
                <a:cs typeface="Aparajita" pitchFamily="34" charset="0"/>
              </a:rPr>
              <a:t>does </a:t>
            </a:r>
            <a:r>
              <a:rPr lang="en-US" sz="2800" spc="-5" dirty="0" smtClean="0">
                <a:solidFill>
                  <a:srgbClr val="0E6EC5"/>
                </a:solidFill>
                <a:latin typeface="Aparajita" pitchFamily="34" charset="0"/>
                <a:cs typeface="Aparajita" pitchFamily="34" charset="0"/>
              </a:rPr>
              <a:t>he </a:t>
            </a:r>
            <a:r>
              <a:rPr lang="en-US" sz="2800" spc="-35" dirty="0" smtClean="0">
                <a:solidFill>
                  <a:srgbClr val="0E6EC5"/>
                </a:solidFill>
                <a:latin typeface="Aparajita" pitchFamily="34" charset="0"/>
                <a:cs typeface="Aparajita" pitchFamily="34" charset="0"/>
              </a:rPr>
              <a:t>behave </a:t>
            </a:r>
            <a:r>
              <a:rPr lang="en-US" sz="2800" spc="-25" dirty="0" smtClean="0">
                <a:solidFill>
                  <a:srgbClr val="0E6EC5"/>
                </a:solidFill>
                <a:latin typeface="Aparajita" pitchFamily="34" charset="0"/>
                <a:cs typeface="Aparajita" pitchFamily="34" charset="0"/>
              </a:rPr>
              <a:t>during</a:t>
            </a:r>
            <a:r>
              <a:rPr lang="en-US" sz="2800" spc="-185" dirty="0" smtClean="0">
                <a:solidFill>
                  <a:srgbClr val="0E6EC5"/>
                </a:solidFill>
                <a:latin typeface="Aparajita" pitchFamily="34" charset="0"/>
                <a:cs typeface="Aparajita" pitchFamily="34" charset="0"/>
              </a:rPr>
              <a:t> </a:t>
            </a:r>
            <a:r>
              <a:rPr lang="en-US" sz="2800" spc="-35" dirty="0" smtClean="0">
                <a:solidFill>
                  <a:srgbClr val="0E6EC5"/>
                </a:solidFill>
                <a:latin typeface="Aparajita" pitchFamily="34" charset="0"/>
                <a:cs typeface="Aparajita" pitchFamily="34" charset="0"/>
              </a:rPr>
              <a:t>sleep?</a:t>
            </a:r>
            <a:endParaRPr lang="en-US" sz="2800" dirty="0" smtClean="0">
              <a:latin typeface="Aparajita" pitchFamily="34" charset="0"/>
              <a:cs typeface="Aparajita" pitchFamily="34" charset="0"/>
            </a:endParaRPr>
          </a:p>
          <a:p>
            <a:pPr>
              <a:lnSpc>
                <a:spcPct val="100000"/>
              </a:lnSpc>
              <a:buChar char=""/>
            </a:pPr>
            <a:endParaRPr lang="en-US" sz="2800" dirty="0" smtClean="0">
              <a:latin typeface="Aparajita" pitchFamily="34" charset="0"/>
              <a:cs typeface="Aparajita" pitchFamily="34" charset="0"/>
            </a:endParaRPr>
          </a:p>
          <a:p>
            <a:pPr marL="286385" marR="294640" indent="-274320">
              <a:lnSpc>
                <a:spcPct val="100000"/>
              </a:lnSpc>
              <a:spcBef>
                <a:spcPts val="1160"/>
              </a:spcBef>
              <a:buClr>
                <a:srgbClr val="0AD0D9"/>
              </a:buClr>
              <a:buSzPct val="93750"/>
              <a:buFont typeface="Arial"/>
              <a:buChar char=""/>
              <a:tabLst>
                <a:tab pos="439420" algn="l"/>
                <a:tab pos="440055" algn="l"/>
              </a:tabLst>
            </a:pPr>
            <a:r>
              <a:rPr lang="en-US" dirty="0" smtClean="0">
                <a:latin typeface="Aparajita" pitchFamily="34" charset="0"/>
                <a:cs typeface="Aparajita" pitchFamily="34" charset="0"/>
              </a:rPr>
              <a:t>	</a:t>
            </a:r>
            <a:r>
              <a:rPr lang="en-US" sz="3200" spc="-40" dirty="0" smtClean="0">
                <a:latin typeface="Aparajita" pitchFamily="34" charset="0"/>
                <a:cs typeface="Aparajita" pitchFamily="34" charset="0"/>
              </a:rPr>
              <a:t>(*) </a:t>
            </a:r>
            <a:r>
              <a:rPr lang="en-US" sz="3200" spc="-30" dirty="0" smtClean="0">
                <a:latin typeface="Aparajita" pitchFamily="34" charset="0"/>
                <a:cs typeface="Aparajita" pitchFamily="34" charset="0"/>
              </a:rPr>
              <a:t>This </a:t>
            </a:r>
            <a:r>
              <a:rPr lang="en-US" sz="3200" spc="-15" dirty="0" smtClean="0">
                <a:latin typeface="Aparajita" pitchFamily="34" charset="0"/>
                <a:cs typeface="Aparajita" pitchFamily="34" charset="0"/>
              </a:rPr>
              <a:t>foot-note </a:t>
            </a:r>
            <a:r>
              <a:rPr lang="en-US" sz="3200" spc="-50" dirty="0" smtClean="0">
                <a:latin typeface="Aparajita" pitchFamily="34" charset="0"/>
                <a:cs typeface="Aparajita" pitchFamily="34" charset="0"/>
              </a:rPr>
              <a:t>is </a:t>
            </a:r>
            <a:r>
              <a:rPr lang="en-US" sz="3200" spc="-20" dirty="0" smtClean="0">
                <a:latin typeface="Aparajita" pitchFamily="34" charset="0"/>
                <a:cs typeface="Aparajita" pitchFamily="34" charset="0"/>
              </a:rPr>
              <a:t>extended </a:t>
            </a:r>
            <a:r>
              <a:rPr lang="en-US" sz="3200" spc="-25" dirty="0" smtClean="0">
                <a:latin typeface="Aparajita" pitchFamily="34" charset="0"/>
                <a:cs typeface="Aparajita" pitchFamily="34" charset="0"/>
              </a:rPr>
              <a:t>in </a:t>
            </a:r>
            <a:r>
              <a:rPr lang="en-US" sz="3200" spc="-5" dirty="0" smtClean="0">
                <a:latin typeface="Aparajita" pitchFamily="34" charset="0"/>
                <a:cs typeface="Aparajita" pitchFamily="34" charset="0"/>
              </a:rPr>
              <a:t>the </a:t>
            </a:r>
            <a:r>
              <a:rPr lang="en-US" sz="3200" spc="-40" dirty="0" smtClean="0">
                <a:latin typeface="Aparajita" pitchFamily="34" charset="0"/>
                <a:cs typeface="Aparajita" pitchFamily="34" charset="0"/>
              </a:rPr>
              <a:t>Sixth Edition, </a:t>
            </a:r>
            <a:r>
              <a:rPr lang="en-US" sz="3200" spc="-65" dirty="0" smtClean="0">
                <a:latin typeface="Aparajita" pitchFamily="34" charset="0"/>
                <a:cs typeface="Aparajita" pitchFamily="34" charset="0"/>
              </a:rPr>
              <a:t>as  </a:t>
            </a:r>
            <a:r>
              <a:rPr lang="en-US" sz="3200" spc="-45" dirty="0" smtClean="0">
                <a:latin typeface="Aparajita" pitchFamily="34" charset="0"/>
                <a:cs typeface="Aparajita" pitchFamily="34" charset="0"/>
              </a:rPr>
              <a:t>follows: </a:t>
            </a:r>
            <a:r>
              <a:rPr lang="en-US" sz="3200" spc="-90" dirty="0" smtClean="0">
                <a:solidFill>
                  <a:srgbClr val="0E6EC5"/>
                </a:solidFill>
                <a:latin typeface="Aparajita" pitchFamily="34" charset="0"/>
                <a:cs typeface="Aparajita" pitchFamily="34" charset="0"/>
              </a:rPr>
              <a:t>["In </a:t>
            </a:r>
            <a:r>
              <a:rPr lang="en-US" sz="3200" spc="-35" dirty="0" smtClean="0">
                <a:solidFill>
                  <a:srgbClr val="0E6EC5"/>
                </a:solidFill>
                <a:latin typeface="Aparajita" pitchFamily="34" charset="0"/>
                <a:cs typeface="Aparajita" pitchFamily="34" charset="0"/>
              </a:rPr>
              <a:t>women, </a:t>
            </a:r>
            <a:r>
              <a:rPr lang="en-US" sz="3200" spc="-15" dirty="0" smtClean="0">
                <a:solidFill>
                  <a:srgbClr val="0E6EC5"/>
                </a:solidFill>
                <a:latin typeface="Aparajita" pitchFamily="34" charset="0"/>
                <a:cs typeface="Aparajita" pitchFamily="34" charset="0"/>
              </a:rPr>
              <a:t>note </a:t>
            </a:r>
            <a:r>
              <a:rPr lang="en-US" sz="3200" spc="-5" dirty="0" smtClean="0">
                <a:solidFill>
                  <a:srgbClr val="0E6EC5"/>
                </a:solidFill>
                <a:latin typeface="Aparajita" pitchFamily="34" charset="0"/>
                <a:cs typeface="Aparajita" pitchFamily="34" charset="0"/>
              </a:rPr>
              <a:t>the </a:t>
            </a:r>
            <a:r>
              <a:rPr lang="en-US" sz="3200" spc="-35" dirty="0" smtClean="0">
                <a:solidFill>
                  <a:srgbClr val="0E6EC5"/>
                </a:solidFill>
                <a:latin typeface="Aparajita" pitchFamily="34" charset="0"/>
                <a:cs typeface="Aparajita" pitchFamily="34" charset="0"/>
              </a:rPr>
              <a:t>character </a:t>
            </a:r>
            <a:r>
              <a:rPr lang="en-US" sz="3200" spc="-20" dirty="0" smtClean="0">
                <a:solidFill>
                  <a:srgbClr val="0E6EC5"/>
                </a:solidFill>
                <a:latin typeface="Aparajita" pitchFamily="34" charset="0"/>
                <a:cs typeface="Aparajita" pitchFamily="34" charset="0"/>
              </a:rPr>
              <a:t>of </a:t>
            </a:r>
            <a:r>
              <a:rPr lang="en-US" sz="3200" spc="-30" dirty="0" smtClean="0">
                <a:solidFill>
                  <a:srgbClr val="0E6EC5"/>
                </a:solidFill>
                <a:latin typeface="Aparajita" pitchFamily="34" charset="0"/>
                <a:cs typeface="Aparajita" pitchFamily="34" charset="0"/>
              </a:rPr>
              <a:t>menstruation  </a:t>
            </a:r>
            <a:r>
              <a:rPr lang="en-US" sz="3200" spc="-35" dirty="0" smtClean="0">
                <a:solidFill>
                  <a:srgbClr val="0E6EC5"/>
                </a:solidFill>
                <a:latin typeface="Aparajita" pitchFamily="34" charset="0"/>
                <a:cs typeface="Aparajita" pitchFamily="34" charset="0"/>
              </a:rPr>
              <a:t>and </a:t>
            </a:r>
            <a:r>
              <a:rPr lang="en-US" sz="3200" spc="-15" dirty="0" smtClean="0">
                <a:solidFill>
                  <a:srgbClr val="0E6EC5"/>
                </a:solidFill>
                <a:latin typeface="Aparajita" pitchFamily="34" charset="0"/>
                <a:cs typeface="Aparajita" pitchFamily="34" charset="0"/>
              </a:rPr>
              <a:t>other </a:t>
            </a:r>
            <a:r>
              <a:rPr lang="en-US" sz="3200" spc="-45" dirty="0" smtClean="0">
                <a:solidFill>
                  <a:srgbClr val="0E6EC5"/>
                </a:solidFill>
                <a:latin typeface="Aparajita" pitchFamily="34" charset="0"/>
                <a:cs typeface="Aparajita" pitchFamily="34" charset="0"/>
              </a:rPr>
              <a:t>discharges,</a:t>
            </a:r>
            <a:r>
              <a:rPr lang="en-US" sz="3200" spc="-140" dirty="0" smtClean="0">
                <a:solidFill>
                  <a:srgbClr val="0E6EC5"/>
                </a:solidFill>
                <a:latin typeface="Aparajita" pitchFamily="34" charset="0"/>
                <a:cs typeface="Aparajita" pitchFamily="34" charset="0"/>
              </a:rPr>
              <a:t> </a:t>
            </a:r>
            <a:r>
              <a:rPr lang="en-US" sz="3200" spc="-45" dirty="0" smtClean="0">
                <a:solidFill>
                  <a:srgbClr val="0E6EC5"/>
                </a:solidFill>
                <a:latin typeface="Aparajita" pitchFamily="34" charset="0"/>
                <a:cs typeface="Aparajita" pitchFamily="34" charset="0"/>
              </a:rPr>
              <a:t>etc".]</a:t>
            </a:r>
            <a:endParaRPr lang="en-US" sz="3200" dirty="0" smtClean="0">
              <a:latin typeface="Aparajita" pitchFamily="34" charset="0"/>
              <a:cs typeface="Aparajita" pitchFamily="34" charset="0"/>
            </a:endParaRP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400" dirty="0" smtClean="0"/>
              <a:t>§	</a:t>
            </a:r>
            <a:r>
              <a:rPr lang="en-US" sz="4400" spc="-5" dirty="0" smtClean="0"/>
              <a:t>90</a:t>
            </a:r>
            <a:endParaRPr lang="en-US" dirty="0"/>
          </a:p>
        </p:txBody>
      </p:sp>
      <p:sp>
        <p:nvSpPr>
          <p:cNvPr id="4" name="Rectangle 3"/>
          <p:cNvSpPr/>
          <p:nvPr/>
        </p:nvSpPr>
        <p:spPr>
          <a:xfrm>
            <a:off x="609600" y="1720840"/>
            <a:ext cx="7543800" cy="4062651"/>
          </a:xfrm>
          <a:prstGeom prst="rect">
            <a:avLst/>
          </a:prstGeom>
        </p:spPr>
        <p:txBody>
          <a:bodyPr wrap="square">
            <a:spAutoFit/>
          </a:bodyPr>
          <a:lstStyle/>
          <a:p>
            <a:pPr marL="609600" indent="-609600" algn="just"/>
            <a:r>
              <a:rPr lang="en-US" b="1" dirty="0" smtClean="0"/>
              <a:t>Observations and Ascertains</a:t>
            </a:r>
          </a:p>
          <a:p>
            <a:pPr marL="609600" indent="-609600" algn="just"/>
            <a:endParaRPr lang="en-US" b="1" dirty="0" smtClean="0"/>
          </a:p>
          <a:p>
            <a:pPr marL="609600" indent="-609600" algn="just"/>
            <a:r>
              <a:rPr lang="en-US" dirty="0" smtClean="0"/>
              <a:t>Narrate the necessity to discriminate the symptoms from the attributes of the patient. This aphorism </a:t>
            </a:r>
          </a:p>
          <a:p>
            <a:pPr marL="609600" indent="-609600" algn="just"/>
            <a:endParaRPr lang="en-US" b="1" dirty="0" smtClean="0"/>
          </a:p>
          <a:p>
            <a:pPr marL="609600" indent="-609600" algn="just"/>
            <a:r>
              <a:rPr lang="en-US" sz="2800" dirty="0" smtClean="0">
                <a:latin typeface="Aparajita" pitchFamily="34" charset="0"/>
                <a:cs typeface="Aparajita" pitchFamily="34" charset="0"/>
              </a:rPr>
              <a:t>Hahnemann in his case taking chapters has also advised for any manual or mechanical or laboratory examinations and diagnosis and prognosis by the following sentence.</a:t>
            </a:r>
          </a:p>
          <a:p>
            <a:pPr marL="609600" indent="-609600" algn="just"/>
            <a:r>
              <a:rPr lang="en-US" sz="2800" dirty="0" smtClean="0">
                <a:latin typeface="Aparajita" pitchFamily="34" charset="0"/>
                <a:cs typeface="Aparajita" pitchFamily="34" charset="0"/>
              </a:rPr>
              <a:t>“He then makes a note of what he himself observes in the patient and ascertain how much of that peculiar to the patient in his healthy state.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382000" cy="4525963"/>
          </a:xfrm>
        </p:spPr>
        <p:txBody>
          <a:bodyPr>
            <a:normAutofit/>
          </a:bodyPr>
          <a:lstStyle/>
          <a:p>
            <a:pPr marL="609600" indent="-609600">
              <a:buFont typeface="Wingdings" pitchFamily="2" charset="2"/>
              <a:buAutoNum type="arabicPeriod"/>
            </a:pPr>
            <a:r>
              <a:rPr lang="en-US" sz="3200" u="sng" dirty="0" smtClean="0">
                <a:latin typeface="Aparajita" pitchFamily="34" charset="0"/>
                <a:cs typeface="Aparajita" pitchFamily="34" charset="0"/>
              </a:rPr>
              <a:t>Observation of the patient </a:t>
            </a:r>
            <a:r>
              <a:rPr lang="en-US" sz="3200" dirty="0" smtClean="0">
                <a:latin typeface="Aparajita" pitchFamily="34" charset="0"/>
                <a:cs typeface="Aparajita" pitchFamily="34" charset="0"/>
              </a:rPr>
              <a:t>– includes mechanical, manual and laboratory examinations</a:t>
            </a:r>
          </a:p>
          <a:p>
            <a:pPr marL="1009650" lvl="1" indent="-609600">
              <a:buFont typeface="Wingdings" pitchFamily="2" charset="2"/>
              <a:buAutoNum type="arabicPeriod"/>
            </a:pPr>
            <a:r>
              <a:rPr lang="en-US" sz="2800" dirty="0" smtClean="0">
                <a:latin typeface="Aparajita" pitchFamily="34" charset="0"/>
                <a:cs typeface="Aparajita" pitchFamily="34" charset="0"/>
              </a:rPr>
              <a:t>Mechanical examinations include examination by the instruments e.g. stethoscope, hammer, needle, probe, </a:t>
            </a:r>
            <a:r>
              <a:rPr lang="en-US" sz="2800" dirty="0" err="1" smtClean="0">
                <a:latin typeface="Aparajita" pitchFamily="34" charset="0"/>
                <a:cs typeface="Aparajita" pitchFamily="34" charset="0"/>
              </a:rPr>
              <a:t>auroscope</a:t>
            </a:r>
            <a:r>
              <a:rPr lang="en-US" sz="2800" dirty="0" smtClean="0">
                <a:latin typeface="Aparajita" pitchFamily="34" charset="0"/>
                <a:cs typeface="Aparajita" pitchFamily="34" charset="0"/>
              </a:rPr>
              <a:t>, ENT set etc.</a:t>
            </a:r>
          </a:p>
          <a:p>
            <a:pPr marL="1009650" lvl="1" indent="-609600">
              <a:buFont typeface="Wingdings" pitchFamily="2" charset="2"/>
              <a:buAutoNum type="arabicPeriod"/>
            </a:pPr>
            <a:r>
              <a:rPr lang="en-US" sz="2800" dirty="0" smtClean="0">
                <a:latin typeface="Aparajita" pitchFamily="34" charset="0"/>
                <a:cs typeface="Aparajita" pitchFamily="34" charset="0"/>
              </a:rPr>
              <a:t>Manual examinations include palpation, percussion and inspection.</a:t>
            </a:r>
          </a:p>
          <a:p>
            <a:pPr marL="1009650" lvl="1" indent="-609600">
              <a:buFont typeface="Wingdings" pitchFamily="2" charset="2"/>
              <a:buAutoNum type="arabicPeriod"/>
            </a:pPr>
            <a:r>
              <a:rPr lang="en-US" sz="2800" dirty="0" smtClean="0">
                <a:latin typeface="Aparajita" pitchFamily="34" charset="0"/>
                <a:cs typeface="Aparajita" pitchFamily="34" charset="0"/>
              </a:rPr>
              <a:t>Laboratory examinations  include chemical, </a:t>
            </a:r>
            <a:r>
              <a:rPr lang="en-US" sz="2800" dirty="0" err="1" smtClean="0">
                <a:latin typeface="Aparajita" pitchFamily="34" charset="0"/>
                <a:cs typeface="Aparajita" pitchFamily="34" charset="0"/>
              </a:rPr>
              <a:t>microscopical</a:t>
            </a:r>
            <a:r>
              <a:rPr lang="en-US" sz="2800" dirty="0" smtClean="0">
                <a:latin typeface="Aparajita" pitchFamily="34" charset="0"/>
                <a:cs typeface="Aparajita" pitchFamily="34" charset="0"/>
              </a:rPr>
              <a:t> examinations of stool, urine, blood, sputum, X-ray etc.</a:t>
            </a:r>
          </a:p>
        </p:txBody>
      </p:sp>
      <p:sp>
        <p:nvSpPr>
          <p:cNvPr id="3" name="Title 2"/>
          <p:cNvSpPr>
            <a:spLocks noGrp="1"/>
          </p:cNvSpPr>
          <p:nvPr>
            <p:ph type="title"/>
          </p:nvPr>
        </p:nvSpPr>
        <p:spPr/>
        <p:txBody>
          <a:bodyPr/>
          <a:lstStyle/>
          <a:p>
            <a:r>
              <a:rPr lang="en-US" dirty="0" smtClean="0"/>
              <a:t>OBSERVATION OF PATIENT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686800" cy="5562600"/>
          </a:xfrm>
        </p:spPr>
        <p:txBody>
          <a:bodyPr>
            <a:noAutofit/>
          </a:bodyPr>
          <a:lstStyle/>
          <a:p>
            <a:pPr marL="609600" indent="-609600">
              <a:buNone/>
            </a:pPr>
            <a:r>
              <a:rPr lang="en-US" sz="3200" u="sng" dirty="0" smtClean="0">
                <a:latin typeface="Aparajita" pitchFamily="34" charset="0"/>
                <a:cs typeface="Aparajita" pitchFamily="34" charset="0"/>
              </a:rPr>
              <a:t>Ascertains</a:t>
            </a:r>
            <a:r>
              <a:rPr lang="en-US" sz="3200" dirty="0" smtClean="0">
                <a:solidFill>
                  <a:srgbClr val="FFC000"/>
                </a:solidFill>
                <a:latin typeface="Aparajita" pitchFamily="34" charset="0"/>
                <a:cs typeface="Aparajita" pitchFamily="34" charset="0"/>
              </a:rPr>
              <a:t> </a:t>
            </a:r>
            <a:r>
              <a:rPr lang="en-US" sz="3200" dirty="0" smtClean="0">
                <a:latin typeface="Aparajita" pitchFamily="34" charset="0"/>
                <a:cs typeface="Aparajita" pitchFamily="34" charset="0"/>
              </a:rPr>
              <a:t>– may be divided into diagnosis and prognosis</a:t>
            </a:r>
          </a:p>
          <a:p>
            <a:pPr marL="1009650" lvl="1" indent="-609600">
              <a:buClr>
                <a:schemeClr val="accent2">
                  <a:lumMod val="50000"/>
                </a:schemeClr>
              </a:buClr>
              <a:buFont typeface="Wingdings" pitchFamily="2" charset="2"/>
              <a:buAutoNum type="arabicPeriod"/>
            </a:pPr>
            <a:r>
              <a:rPr lang="en-US" sz="2800" dirty="0" smtClean="0">
                <a:latin typeface="Aparajita" pitchFamily="34" charset="0"/>
                <a:cs typeface="Aparajita" pitchFamily="34" charset="0"/>
              </a:rPr>
              <a:t>The diagnosis may be  by the modern conception of the disease- the names of different diseases as per their pathological states etc. or by homoeopathic </a:t>
            </a:r>
            <a:r>
              <a:rPr lang="en-US" sz="2800" dirty="0" err="1" smtClean="0">
                <a:latin typeface="Aparajita" pitchFamily="34" charset="0"/>
                <a:cs typeface="Aparajita" pitchFamily="34" charset="0"/>
              </a:rPr>
              <a:t>nosology</a:t>
            </a:r>
            <a:r>
              <a:rPr lang="en-US" sz="2800" dirty="0" smtClean="0">
                <a:latin typeface="Aparajita" pitchFamily="34" charset="0"/>
                <a:cs typeface="Aparajita" pitchFamily="34" charset="0"/>
              </a:rPr>
              <a:t>  e.g. acute diseases, chronic diseases and  their individual types e.g. Epidemic, Sporadic, </a:t>
            </a:r>
            <a:r>
              <a:rPr lang="en-US" sz="2800" dirty="0" err="1" smtClean="0">
                <a:latin typeface="Aparajita" pitchFamily="34" charset="0"/>
                <a:cs typeface="Aparajita" pitchFamily="34" charset="0"/>
              </a:rPr>
              <a:t>Pseudochronic</a:t>
            </a:r>
            <a:r>
              <a:rPr lang="en-US" sz="2800" dirty="0" smtClean="0">
                <a:latin typeface="Aparajita" pitchFamily="34" charset="0"/>
                <a:cs typeface="Aparajita" pitchFamily="34" charset="0"/>
              </a:rPr>
              <a:t>, Artificial, True etc. to Intermittent, Mental, Local etc.</a:t>
            </a:r>
          </a:p>
          <a:p>
            <a:pPr marL="1009650" lvl="1" indent="-609600">
              <a:buClr>
                <a:schemeClr val="accent2">
                  <a:lumMod val="50000"/>
                </a:schemeClr>
              </a:buClr>
              <a:buFont typeface="Wingdings" pitchFamily="2" charset="2"/>
              <a:buAutoNum type="arabicPeriod"/>
            </a:pPr>
            <a:r>
              <a:rPr lang="en-US" sz="2800" dirty="0" smtClean="0">
                <a:latin typeface="Aparajita" pitchFamily="34" charset="0"/>
                <a:cs typeface="Aparajita" pitchFamily="34" charset="0"/>
              </a:rPr>
              <a:t>The prognosis also may be done in both ways</a:t>
            </a:r>
          </a:p>
          <a:p>
            <a:pPr marL="1409700" lvl="2" indent="-609600">
              <a:buFont typeface="Wingdings" pitchFamily="2" charset="2"/>
              <a:buAutoNum type="arabicPeriod"/>
            </a:pPr>
            <a:r>
              <a:rPr lang="en-US" sz="2800" u="sng" dirty="0" smtClean="0">
                <a:latin typeface="Aparajita" pitchFamily="34" charset="0"/>
                <a:cs typeface="Aparajita" pitchFamily="34" charset="0"/>
              </a:rPr>
              <a:t>By modern way </a:t>
            </a:r>
            <a:r>
              <a:rPr lang="en-US" sz="2800" dirty="0" smtClean="0">
                <a:latin typeface="Aparajita" pitchFamily="34" charset="0"/>
                <a:cs typeface="Aparajita" pitchFamily="34" charset="0"/>
              </a:rPr>
              <a:t>– for the next  coming diseases or the effects.</a:t>
            </a:r>
          </a:p>
          <a:p>
            <a:pPr marL="1409700" lvl="2" indent="-609600">
              <a:buFont typeface="Wingdings" pitchFamily="2" charset="2"/>
              <a:buAutoNum type="arabicPeriod"/>
            </a:pPr>
            <a:r>
              <a:rPr lang="en-US" sz="2800" u="sng" dirty="0" smtClean="0">
                <a:latin typeface="Aparajita" pitchFamily="34" charset="0"/>
                <a:cs typeface="Aparajita" pitchFamily="34" charset="0"/>
              </a:rPr>
              <a:t>By homoeopathic thinking </a:t>
            </a:r>
            <a:r>
              <a:rPr lang="en-US" sz="2800" dirty="0" smtClean="0">
                <a:latin typeface="Aparajita" pitchFamily="34" charset="0"/>
                <a:cs typeface="Aparajita" pitchFamily="34" charset="0"/>
              </a:rPr>
              <a:t>– curable or incurable, the processes of developments to take place after the application of medicine.</a:t>
            </a:r>
          </a:p>
          <a:p>
            <a:endParaRPr lang="en-US" sz="2800" dirty="0">
              <a:latin typeface="Aparajita" pitchFamily="34" charset="0"/>
              <a:cs typeface="Aparajita" pitchFamily="34" charset="0"/>
            </a:endParaRPr>
          </a:p>
        </p:txBody>
      </p:sp>
      <p:sp>
        <p:nvSpPr>
          <p:cNvPr id="3" name="Title 2"/>
          <p:cNvSpPr>
            <a:spLocks noGrp="1"/>
          </p:cNvSpPr>
          <p:nvPr>
            <p:ph type="title"/>
          </p:nvPr>
        </p:nvSpPr>
        <p:spPr>
          <a:xfrm>
            <a:off x="457200" y="274638"/>
            <a:ext cx="8229600" cy="792162"/>
          </a:xfrm>
        </p:spPr>
        <p:txBody>
          <a:bodyPr/>
          <a:lstStyle/>
          <a:p>
            <a:pPr algn="ctr"/>
            <a:r>
              <a:rPr lang="en-US" dirty="0" smtClean="0"/>
              <a:t>ASCERTAINS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pPr marL="286385" marR="24765" indent="-274320" algn="just">
              <a:lnSpc>
                <a:spcPts val="2810"/>
              </a:lnSpc>
              <a:spcBef>
                <a:spcPts val="455"/>
              </a:spcBef>
              <a:buClr>
                <a:srgbClr val="0AD0D9"/>
              </a:buClr>
              <a:buSzPct val="94230"/>
              <a:buFont typeface="Arial"/>
              <a:buChar char=""/>
              <a:tabLst>
                <a:tab pos="287020" algn="l"/>
              </a:tabLst>
            </a:pPr>
            <a:r>
              <a:rPr lang="en-US" sz="3200" spc="20" dirty="0" smtClean="0">
                <a:latin typeface="Aparajita" pitchFamily="34" charset="0"/>
                <a:cs typeface="Aparajita" pitchFamily="34" charset="0"/>
              </a:rPr>
              <a:t>When </a:t>
            </a:r>
            <a:r>
              <a:rPr lang="en-US" sz="3200" dirty="0" smtClean="0">
                <a:latin typeface="Aparajita" pitchFamily="34" charset="0"/>
                <a:cs typeface="Aparajita" pitchFamily="34" charset="0"/>
              </a:rPr>
              <a:t>the </a:t>
            </a:r>
            <a:r>
              <a:rPr lang="en-US" sz="3200" spc="-40" dirty="0" smtClean="0">
                <a:latin typeface="Aparajita" pitchFamily="34" charset="0"/>
                <a:cs typeface="Aparajita" pitchFamily="34" charset="0"/>
              </a:rPr>
              <a:t>physician </a:t>
            </a:r>
            <a:r>
              <a:rPr lang="en-US" sz="3200" spc="-50" dirty="0" smtClean="0">
                <a:latin typeface="Aparajita" pitchFamily="34" charset="0"/>
                <a:cs typeface="Aparajita" pitchFamily="34" charset="0"/>
              </a:rPr>
              <a:t>has </a:t>
            </a:r>
            <a:r>
              <a:rPr lang="en-US" sz="3200" spc="-25" dirty="0" smtClean="0">
                <a:latin typeface="Aparajita" pitchFamily="34" charset="0"/>
                <a:cs typeface="Aparajita" pitchFamily="34" charset="0"/>
              </a:rPr>
              <a:t>finished </a:t>
            </a:r>
            <a:r>
              <a:rPr lang="en-US" sz="3200" spc="-20" dirty="0" smtClean="0">
                <a:latin typeface="Aparajita" pitchFamily="34" charset="0"/>
                <a:cs typeface="Aparajita" pitchFamily="34" charset="0"/>
              </a:rPr>
              <a:t>writing </a:t>
            </a:r>
            <a:r>
              <a:rPr lang="en-US" sz="3200" spc="-30" dirty="0" smtClean="0">
                <a:latin typeface="Aparajita" pitchFamily="34" charset="0"/>
                <a:cs typeface="Aparajita" pitchFamily="34" charset="0"/>
              </a:rPr>
              <a:t>down </a:t>
            </a:r>
            <a:r>
              <a:rPr lang="en-US" sz="3200" spc="-20" dirty="0" smtClean="0">
                <a:latin typeface="Aparajita" pitchFamily="34" charset="0"/>
                <a:cs typeface="Aparajita" pitchFamily="34" charset="0"/>
              </a:rPr>
              <a:t>these  </a:t>
            </a:r>
            <a:r>
              <a:rPr lang="en-US" sz="3200" spc="-40" dirty="0" smtClean="0">
                <a:latin typeface="Aparajita" pitchFamily="34" charset="0"/>
                <a:cs typeface="Aparajita" pitchFamily="34" charset="0"/>
              </a:rPr>
              <a:t>particulars, </a:t>
            </a:r>
            <a:r>
              <a:rPr lang="en-US" sz="3200" spc="-10" dirty="0" smtClean="0">
                <a:latin typeface="Aparajita" pitchFamily="34" charset="0"/>
                <a:cs typeface="Aparajita" pitchFamily="34" charset="0"/>
              </a:rPr>
              <a:t>he then </a:t>
            </a:r>
            <a:r>
              <a:rPr lang="en-US" sz="3200" spc="-55" dirty="0" smtClean="0">
                <a:latin typeface="Aparajita" pitchFamily="34" charset="0"/>
                <a:cs typeface="Aparajita" pitchFamily="34" charset="0"/>
              </a:rPr>
              <a:t>makes </a:t>
            </a:r>
            <a:r>
              <a:rPr lang="en-US" sz="3200" spc="-65" dirty="0" smtClean="0">
                <a:latin typeface="Aparajita" pitchFamily="34" charset="0"/>
                <a:cs typeface="Aparajita" pitchFamily="34" charset="0"/>
              </a:rPr>
              <a:t>a </a:t>
            </a:r>
            <a:r>
              <a:rPr lang="en-US" sz="3200" spc="-15" dirty="0" smtClean="0">
                <a:latin typeface="Aparajita" pitchFamily="34" charset="0"/>
                <a:cs typeface="Aparajita" pitchFamily="34" charset="0"/>
              </a:rPr>
              <a:t>note </a:t>
            </a:r>
            <a:r>
              <a:rPr lang="en-US" sz="3200" spc="-20" dirty="0" smtClean="0">
                <a:latin typeface="Aparajita" pitchFamily="34" charset="0"/>
                <a:cs typeface="Aparajita" pitchFamily="34" charset="0"/>
              </a:rPr>
              <a:t>of </a:t>
            </a:r>
            <a:r>
              <a:rPr lang="en-US" sz="3200" spc="-20" dirty="0" smtClean="0">
                <a:solidFill>
                  <a:srgbClr val="FF0000"/>
                </a:solidFill>
                <a:latin typeface="Aparajita" pitchFamily="34" charset="0"/>
                <a:cs typeface="Aparajita" pitchFamily="34" charset="0"/>
              </a:rPr>
              <a:t>what </a:t>
            </a:r>
            <a:r>
              <a:rPr lang="en-US" sz="3200" spc="-10" dirty="0" smtClean="0">
                <a:solidFill>
                  <a:srgbClr val="FF0000"/>
                </a:solidFill>
                <a:latin typeface="Aparajita" pitchFamily="34" charset="0"/>
                <a:cs typeface="Aparajita" pitchFamily="34" charset="0"/>
              </a:rPr>
              <a:t>he </a:t>
            </a:r>
            <a:r>
              <a:rPr lang="en-US" sz="3200" spc="-35" dirty="0" smtClean="0">
                <a:solidFill>
                  <a:srgbClr val="FF0000"/>
                </a:solidFill>
                <a:latin typeface="Aparajita" pitchFamily="34" charset="0"/>
                <a:cs typeface="Aparajita" pitchFamily="34" charset="0"/>
              </a:rPr>
              <a:t>himself  observes </a:t>
            </a:r>
            <a:r>
              <a:rPr lang="en-US" sz="3200" spc="-25" dirty="0" smtClean="0">
                <a:solidFill>
                  <a:srgbClr val="FF0000"/>
                </a:solidFill>
                <a:latin typeface="Aparajita" pitchFamily="34" charset="0"/>
                <a:cs typeface="Aparajita" pitchFamily="34" charset="0"/>
              </a:rPr>
              <a:t>in </a:t>
            </a:r>
            <a:r>
              <a:rPr lang="en-US" sz="3200" spc="-5" dirty="0" smtClean="0">
                <a:solidFill>
                  <a:srgbClr val="FF0000"/>
                </a:solidFill>
                <a:latin typeface="Aparajita" pitchFamily="34" charset="0"/>
                <a:cs typeface="Aparajita" pitchFamily="34" charset="0"/>
              </a:rPr>
              <a:t>the </a:t>
            </a:r>
            <a:r>
              <a:rPr lang="en-US" sz="3200" spc="-25" dirty="0" smtClean="0">
                <a:solidFill>
                  <a:srgbClr val="FF0000"/>
                </a:solidFill>
                <a:latin typeface="Aparajita" pitchFamily="34" charset="0"/>
                <a:cs typeface="Aparajita" pitchFamily="34" charset="0"/>
              </a:rPr>
              <a:t>patient, </a:t>
            </a:r>
            <a:r>
              <a:rPr lang="en-US" sz="3200" spc="-114" dirty="0" smtClean="0">
                <a:latin typeface="Aparajita" pitchFamily="34" charset="0"/>
                <a:cs typeface="Aparajita" pitchFamily="34" charset="0"/>
              </a:rPr>
              <a:t>(1) </a:t>
            </a:r>
            <a:r>
              <a:rPr lang="en-US" sz="3200" spc="-35" dirty="0" smtClean="0">
                <a:latin typeface="Aparajita" pitchFamily="34" charset="0"/>
                <a:cs typeface="Aparajita" pitchFamily="34" charset="0"/>
              </a:rPr>
              <a:t>and </a:t>
            </a:r>
            <a:r>
              <a:rPr lang="en-US" sz="3200" spc="-40" dirty="0" smtClean="0">
                <a:latin typeface="Aparajita" pitchFamily="34" charset="0"/>
                <a:cs typeface="Aparajita" pitchFamily="34" charset="0"/>
              </a:rPr>
              <a:t>ascertains </a:t>
            </a:r>
            <a:r>
              <a:rPr lang="en-US" sz="3200" spc="-25" dirty="0" smtClean="0">
                <a:latin typeface="Aparajita" pitchFamily="34" charset="0"/>
                <a:cs typeface="Aparajita" pitchFamily="34" charset="0"/>
              </a:rPr>
              <a:t>how </a:t>
            </a:r>
            <a:r>
              <a:rPr lang="en-US" sz="3200" spc="-15" dirty="0" smtClean="0">
                <a:latin typeface="Aparajita" pitchFamily="34" charset="0"/>
                <a:cs typeface="Aparajita" pitchFamily="34" charset="0"/>
              </a:rPr>
              <a:t>much  </a:t>
            </a:r>
            <a:r>
              <a:rPr lang="en-US" sz="3200" spc="-20" dirty="0" smtClean="0">
                <a:latin typeface="Aparajita" pitchFamily="34" charset="0"/>
                <a:cs typeface="Aparajita" pitchFamily="34" charset="0"/>
              </a:rPr>
              <a:t>of </a:t>
            </a:r>
            <a:r>
              <a:rPr lang="en-US" sz="3200" spc="-10" dirty="0" smtClean="0">
                <a:latin typeface="Aparajita" pitchFamily="34" charset="0"/>
                <a:cs typeface="Aparajita" pitchFamily="34" charset="0"/>
              </a:rPr>
              <a:t>that </a:t>
            </a:r>
            <a:r>
              <a:rPr lang="en-US" sz="3200" spc="-60" dirty="0" smtClean="0">
                <a:latin typeface="Aparajita" pitchFamily="34" charset="0"/>
                <a:cs typeface="Aparajita" pitchFamily="34" charset="0"/>
              </a:rPr>
              <a:t>was </a:t>
            </a:r>
            <a:r>
              <a:rPr lang="en-US" sz="3200" spc="-25" dirty="0" smtClean="0">
                <a:latin typeface="Aparajita" pitchFamily="34" charset="0"/>
                <a:cs typeface="Aparajita" pitchFamily="34" charset="0"/>
              </a:rPr>
              <a:t>peculiar </a:t>
            </a:r>
            <a:r>
              <a:rPr lang="en-US" sz="3200" spc="-5" dirty="0" smtClean="0">
                <a:latin typeface="Aparajita" pitchFamily="34" charset="0"/>
                <a:cs typeface="Aparajita" pitchFamily="34" charset="0"/>
              </a:rPr>
              <a:t>to the </a:t>
            </a:r>
            <a:r>
              <a:rPr lang="en-US" sz="3200" spc="-20" dirty="0" smtClean="0">
                <a:latin typeface="Aparajita" pitchFamily="34" charset="0"/>
                <a:cs typeface="Aparajita" pitchFamily="34" charset="0"/>
              </a:rPr>
              <a:t>patient </a:t>
            </a:r>
            <a:r>
              <a:rPr lang="en-US" sz="3200" spc="-25" dirty="0" smtClean="0">
                <a:latin typeface="Aparajita" pitchFamily="34" charset="0"/>
                <a:cs typeface="Aparajita" pitchFamily="34" charset="0"/>
              </a:rPr>
              <a:t>in </a:t>
            </a:r>
            <a:r>
              <a:rPr lang="en-US" sz="3200" spc="-40" dirty="0" smtClean="0">
                <a:latin typeface="Aparajita" pitchFamily="34" charset="0"/>
                <a:cs typeface="Aparajita" pitchFamily="34" charset="0"/>
              </a:rPr>
              <a:t>his </a:t>
            </a:r>
            <a:r>
              <a:rPr lang="en-US" sz="3200" spc="-20" dirty="0" smtClean="0">
                <a:latin typeface="Aparajita" pitchFamily="34" charset="0"/>
                <a:cs typeface="Aparajita" pitchFamily="34" charset="0"/>
              </a:rPr>
              <a:t>healthy</a:t>
            </a:r>
            <a:r>
              <a:rPr lang="en-US" sz="3200" spc="-440" dirty="0" smtClean="0">
                <a:latin typeface="Aparajita" pitchFamily="34" charset="0"/>
                <a:cs typeface="Aparajita" pitchFamily="34" charset="0"/>
              </a:rPr>
              <a:t> </a:t>
            </a:r>
            <a:r>
              <a:rPr lang="en-US" sz="3200" spc="-30" dirty="0" smtClean="0">
                <a:latin typeface="Aparajita" pitchFamily="34" charset="0"/>
                <a:cs typeface="Aparajita" pitchFamily="34" charset="0"/>
              </a:rPr>
              <a:t>state.</a:t>
            </a:r>
          </a:p>
          <a:p>
            <a:pPr marL="286385" marR="24765" indent="-274320" algn="just">
              <a:lnSpc>
                <a:spcPts val="2810"/>
              </a:lnSpc>
              <a:spcBef>
                <a:spcPts val="455"/>
              </a:spcBef>
              <a:buClr>
                <a:srgbClr val="0AD0D9"/>
              </a:buClr>
              <a:buSzPct val="94230"/>
              <a:buNone/>
              <a:tabLst>
                <a:tab pos="287020" algn="l"/>
              </a:tabLst>
            </a:pPr>
            <a:endParaRPr lang="en-US" sz="3200" dirty="0" smtClean="0">
              <a:latin typeface="Aparajita" pitchFamily="34" charset="0"/>
              <a:cs typeface="Aparajita" pitchFamily="34" charset="0"/>
            </a:endParaRPr>
          </a:p>
          <a:p>
            <a:pPr marL="286385" marR="5080" indent="-274320">
              <a:lnSpc>
                <a:spcPct val="89800"/>
              </a:lnSpc>
              <a:spcBef>
                <a:spcPts val="515"/>
              </a:spcBef>
              <a:buClr>
                <a:srgbClr val="0AD0D9"/>
              </a:buClr>
              <a:buSzPct val="95454"/>
              <a:buFont typeface="Arial"/>
              <a:buChar char=""/>
              <a:tabLst>
                <a:tab pos="356870" algn="l"/>
                <a:tab pos="357505" algn="l"/>
              </a:tabLst>
            </a:pPr>
            <a:r>
              <a:rPr lang="en-US" sz="2800" dirty="0" smtClean="0">
                <a:latin typeface="Aparajita" pitchFamily="34" charset="0"/>
                <a:cs typeface="Aparajita" pitchFamily="34" charset="0"/>
              </a:rPr>
              <a:t>	</a:t>
            </a:r>
            <a:r>
              <a:rPr lang="en-US" sz="2800" b="1" i="1" spc="-90" dirty="0" smtClean="0">
                <a:latin typeface="Aparajita" pitchFamily="34" charset="0"/>
                <a:cs typeface="Aparajita" pitchFamily="34" charset="0"/>
              </a:rPr>
              <a:t>FN </a:t>
            </a:r>
            <a:r>
              <a:rPr lang="en-US" sz="2800" b="1" i="1" spc="-125" dirty="0" smtClean="0">
                <a:latin typeface="Aparajita" pitchFamily="34" charset="0"/>
                <a:cs typeface="Aparajita" pitchFamily="34" charset="0"/>
              </a:rPr>
              <a:t>: </a:t>
            </a:r>
            <a:r>
              <a:rPr lang="en-US" sz="2800" b="1" i="1" spc="-100" dirty="0" smtClean="0">
                <a:latin typeface="Aparajita" pitchFamily="34" charset="0"/>
                <a:cs typeface="Aparajita" pitchFamily="34" charset="0"/>
              </a:rPr>
              <a:t>(1) </a:t>
            </a:r>
            <a:r>
              <a:rPr lang="en-US" sz="2800" b="1" i="1" spc="-90" dirty="0" smtClean="0">
                <a:latin typeface="Aparajita" pitchFamily="34" charset="0"/>
                <a:cs typeface="Aparajita" pitchFamily="34" charset="0"/>
              </a:rPr>
              <a:t>For </a:t>
            </a:r>
            <a:r>
              <a:rPr lang="en-US" sz="2800" b="1" i="1" spc="-35" dirty="0" smtClean="0">
                <a:latin typeface="Aparajita" pitchFamily="34" charset="0"/>
                <a:cs typeface="Aparajita" pitchFamily="34" charset="0"/>
              </a:rPr>
              <a:t>example</a:t>
            </a:r>
            <a:r>
              <a:rPr lang="en-US" sz="2800" b="1" i="1" spc="-35" dirty="0" smtClean="0">
                <a:solidFill>
                  <a:srgbClr val="0E6EC5"/>
                </a:solidFill>
                <a:latin typeface="Aparajita" pitchFamily="34" charset="0"/>
                <a:cs typeface="Aparajita" pitchFamily="34" charset="0"/>
              </a:rPr>
              <a:t>, </a:t>
            </a:r>
            <a:r>
              <a:rPr lang="en-US" sz="2800" spc="-25" dirty="0" smtClean="0">
                <a:solidFill>
                  <a:srgbClr val="0070C0"/>
                </a:solidFill>
                <a:latin typeface="Aparajita" pitchFamily="34" charset="0"/>
                <a:cs typeface="Aparajita" pitchFamily="34" charset="0"/>
              </a:rPr>
              <a:t>how </a:t>
            </a:r>
            <a:r>
              <a:rPr lang="en-US" sz="2800" spc="-5" dirty="0" smtClean="0">
                <a:solidFill>
                  <a:srgbClr val="0070C0"/>
                </a:solidFill>
                <a:latin typeface="Aparajita" pitchFamily="34" charset="0"/>
                <a:cs typeface="Aparajita" pitchFamily="34" charset="0"/>
              </a:rPr>
              <a:t>the </a:t>
            </a:r>
            <a:r>
              <a:rPr lang="en-US" sz="2800" spc="-20" dirty="0" smtClean="0">
                <a:solidFill>
                  <a:srgbClr val="0070C0"/>
                </a:solidFill>
                <a:latin typeface="Aparajita" pitchFamily="34" charset="0"/>
                <a:cs typeface="Aparajita" pitchFamily="34" charset="0"/>
              </a:rPr>
              <a:t>patient </a:t>
            </a:r>
            <a:r>
              <a:rPr lang="en-US" sz="2800" spc="-40" dirty="0" smtClean="0">
                <a:solidFill>
                  <a:srgbClr val="0070C0"/>
                </a:solidFill>
                <a:latin typeface="Aparajita" pitchFamily="34" charset="0"/>
                <a:cs typeface="Aparajita" pitchFamily="34" charset="0"/>
              </a:rPr>
              <a:t>behaved </a:t>
            </a:r>
            <a:r>
              <a:rPr lang="en-US" sz="2800" spc="-30" dirty="0" smtClean="0">
                <a:solidFill>
                  <a:srgbClr val="0070C0"/>
                </a:solidFill>
                <a:latin typeface="Aparajita" pitchFamily="34" charset="0"/>
                <a:cs typeface="Aparajita" pitchFamily="34" charset="0"/>
              </a:rPr>
              <a:t>during </a:t>
            </a:r>
            <a:r>
              <a:rPr lang="en-US" sz="2800" spc="-5" dirty="0" smtClean="0">
                <a:solidFill>
                  <a:srgbClr val="0070C0"/>
                </a:solidFill>
                <a:latin typeface="Aparajita" pitchFamily="34" charset="0"/>
                <a:cs typeface="Aparajita" pitchFamily="34" charset="0"/>
              </a:rPr>
              <a:t>the </a:t>
            </a:r>
            <a:r>
              <a:rPr lang="en-US" sz="2800" spc="-25" dirty="0" smtClean="0">
                <a:solidFill>
                  <a:srgbClr val="0070C0"/>
                </a:solidFill>
                <a:latin typeface="Aparajita" pitchFamily="34" charset="0"/>
                <a:cs typeface="Aparajita" pitchFamily="34" charset="0"/>
              </a:rPr>
              <a:t>visit </a:t>
            </a:r>
            <a:r>
              <a:rPr lang="en-US" sz="2800" spc="-35" dirty="0" smtClean="0">
                <a:solidFill>
                  <a:srgbClr val="0070C0"/>
                </a:solidFill>
                <a:latin typeface="Aparajita" pitchFamily="34" charset="0"/>
                <a:cs typeface="Aparajita" pitchFamily="34" charset="0"/>
              </a:rPr>
              <a:t>-  </a:t>
            </a:r>
            <a:r>
              <a:rPr lang="en-US" sz="2800" spc="-20" dirty="0" smtClean="0">
                <a:solidFill>
                  <a:srgbClr val="0070C0"/>
                </a:solidFill>
                <a:latin typeface="Aparajita" pitchFamily="34" charset="0"/>
                <a:cs typeface="Aparajita" pitchFamily="34" charset="0"/>
              </a:rPr>
              <a:t>whether </a:t>
            </a:r>
            <a:r>
              <a:rPr lang="en-US" sz="2800" spc="-10" dirty="0" smtClean="0">
                <a:solidFill>
                  <a:srgbClr val="0070C0"/>
                </a:solidFill>
                <a:latin typeface="Aparajita" pitchFamily="34" charset="0"/>
                <a:cs typeface="Aparajita" pitchFamily="34" charset="0"/>
              </a:rPr>
              <a:t>he </a:t>
            </a:r>
            <a:r>
              <a:rPr lang="en-US" sz="2800" spc="-55" dirty="0" smtClean="0">
                <a:solidFill>
                  <a:srgbClr val="0070C0"/>
                </a:solidFill>
                <a:latin typeface="Aparajita" pitchFamily="34" charset="0"/>
                <a:cs typeface="Aparajita" pitchFamily="34" charset="0"/>
              </a:rPr>
              <a:t>was </a:t>
            </a:r>
            <a:r>
              <a:rPr lang="en-US" sz="2800" spc="-35" dirty="0" smtClean="0">
                <a:solidFill>
                  <a:srgbClr val="0070C0"/>
                </a:solidFill>
                <a:latin typeface="Aparajita" pitchFamily="34" charset="0"/>
                <a:cs typeface="Aparajita" pitchFamily="34" charset="0"/>
              </a:rPr>
              <a:t>morose, </a:t>
            </a:r>
            <a:r>
              <a:rPr lang="en-US" sz="2800" spc="-40" dirty="0" smtClean="0">
                <a:solidFill>
                  <a:srgbClr val="0070C0"/>
                </a:solidFill>
                <a:latin typeface="Aparajita" pitchFamily="34" charset="0"/>
                <a:cs typeface="Aparajita" pitchFamily="34" charset="0"/>
              </a:rPr>
              <a:t>quarrelsome, </a:t>
            </a:r>
            <a:r>
              <a:rPr lang="en-US" sz="2800" spc="-60" dirty="0" smtClean="0">
                <a:solidFill>
                  <a:srgbClr val="0070C0"/>
                </a:solidFill>
                <a:latin typeface="Aparajita" pitchFamily="34" charset="0"/>
                <a:cs typeface="Aparajita" pitchFamily="34" charset="0"/>
              </a:rPr>
              <a:t>hasty, </a:t>
            </a:r>
            <a:r>
              <a:rPr lang="en-US" sz="2800" spc="-30" dirty="0" smtClean="0">
                <a:solidFill>
                  <a:srgbClr val="0070C0"/>
                </a:solidFill>
                <a:latin typeface="Aparajita" pitchFamily="34" charset="0"/>
                <a:cs typeface="Aparajita" pitchFamily="34" charset="0"/>
              </a:rPr>
              <a:t>lachrymose,  </a:t>
            </a:r>
            <a:r>
              <a:rPr lang="en-US" sz="2800" spc="-40" dirty="0" smtClean="0">
                <a:solidFill>
                  <a:srgbClr val="0070C0"/>
                </a:solidFill>
                <a:latin typeface="Aparajita" pitchFamily="34" charset="0"/>
                <a:cs typeface="Aparajita" pitchFamily="34" charset="0"/>
              </a:rPr>
              <a:t>anxious, </a:t>
            </a:r>
            <a:r>
              <a:rPr lang="en-US" sz="2800" spc="-35" dirty="0" smtClean="0">
                <a:solidFill>
                  <a:srgbClr val="0070C0"/>
                </a:solidFill>
                <a:latin typeface="Aparajita" pitchFamily="34" charset="0"/>
                <a:cs typeface="Aparajita" pitchFamily="34" charset="0"/>
              </a:rPr>
              <a:t>despairing </a:t>
            </a:r>
            <a:r>
              <a:rPr lang="en-US" sz="2800" spc="-30" dirty="0" smtClean="0">
                <a:solidFill>
                  <a:srgbClr val="0070C0"/>
                </a:solidFill>
                <a:latin typeface="Aparajita" pitchFamily="34" charset="0"/>
                <a:cs typeface="Aparajita" pitchFamily="34" charset="0"/>
              </a:rPr>
              <a:t>or </a:t>
            </a:r>
            <a:r>
              <a:rPr lang="en-US" sz="2800" spc="-45" dirty="0" smtClean="0">
                <a:solidFill>
                  <a:srgbClr val="0070C0"/>
                </a:solidFill>
                <a:latin typeface="Aparajita" pitchFamily="34" charset="0"/>
                <a:cs typeface="Aparajita" pitchFamily="34" charset="0"/>
              </a:rPr>
              <a:t>sad, </a:t>
            </a:r>
            <a:r>
              <a:rPr lang="en-US" sz="2800" spc="-30" dirty="0" smtClean="0">
                <a:solidFill>
                  <a:srgbClr val="0070C0"/>
                </a:solidFill>
                <a:latin typeface="Aparajita" pitchFamily="34" charset="0"/>
                <a:cs typeface="Aparajita" pitchFamily="34" charset="0"/>
              </a:rPr>
              <a:t>or </a:t>
            </a:r>
            <a:r>
              <a:rPr lang="en-US" sz="2800" spc="-25" dirty="0" smtClean="0">
                <a:solidFill>
                  <a:srgbClr val="0070C0"/>
                </a:solidFill>
                <a:latin typeface="Aparajita" pitchFamily="34" charset="0"/>
                <a:cs typeface="Aparajita" pitchFamily="34" charset="0"/>
              </a:rPr>
              <a:t>hopeful, </a:t>
            </a:r>
            <a:r>
              <a:rPr lang="en-US" sz="2800" spc="-30" dirty="0" smtClean="0">
                <a:solidFill>
                  <a:srgbClr val="0070C0"/>
                </a:solidFill>
                <a:latin typeface="Aparajita" pitchFamily="34" charset="0"/>
                <a:cs typeface="Aparajita" pitchFamily="34" charset="0"/>
              </a:rPr>
              <a:t>calm, </a:t>
            </a:r>
            <a:r>
              <a:rPr lang="en-US" sz="2800" spc="-20" dirty="0" smtClean="0">
                <a:solidFill>
                  <a:srgbClr val="0070C0"/>
                </a:solidFill>
                <a:latin typeface="Aparajita" pitchFamily="34" charset="0"/>
                <a:cs typeface="Aparajita" pitchFamily="34" charset="0"/>
              </a:rPr>
              <a:t>..etc. </a:t>
            </a:r>
            <a:r>
              <a:rPr lang="en-US" sz="2800" dirty="0" smtClean="0">
                <a:solidFill>
                  <a:srgbClr val="0070C0"/>
                </a:solidFill>
                <a:latin typeface="Aparajita" pitchFamily="34" charset="0"/>
                <a:cs typeface="Aparajita" pitchFamily="34" charset="0"/>
              </a:rPr>
              <a:t>Whether </a:t>
            </a:r>
            <a:r>
              <a:rPr lang="en-US" sz="2800" spc="-10" dirty="0" smtClean="0">
                <a:solidFill>
                  <a:srgbClr val="0070C0"/>
                </a:solidFill>
                <a:latin typeface="Aparajita" pitchFamily="34" charset="0"/>
                <a:cs typeface="Aparajita" pitchFamily="34" charset="0"/>
              </a:rPr>
              <a:t>he  </a:t>
            </a:r>
            <a:r>
              <a:rPr lang="en-US" sz="2800" spc="-55" dirty="0" smtClean="0">
                <a:solidFill>
                  <a:srgbClr val="0070C0"/>
                </a:solidFill>
                <a:latin typeface="Aparajita" pitchFamily="34" charset="0"/>
                <a:cs typeface="Aparajita" pitchFamily="34" charset="0"/>
              </a:rPr>
              <a:t>was </a:t>
            </a:r>
            <a:r>
              <a:rPr lang="en-US" sz="2800" spc="-25" dirty="0" smtClean="0">
                <a:solidFill>
                  <a:srgbClr val="0070C0"/>
                </a:solidFill>
                <a:latin typeface="Aparajita" pitchFamily="34" charset="0"/>
                <a:cs typeface="Aparajita" pitchFamily="34" charset="0"/>
              </a:rPr>
              <a:t>in </a:t>
            </a:r>
            <a:r>
              <a:rPr lang="en-US" sz="2800" spc="-55" dirty="0" smtClean="0">
                <a:solidFill>
                  <a:srgbClr val="0070C0"/>
                </a:solidFill>
                <a:latin typeface="Aparajita" pitchFamily="34" charset="0"/>
                <a:cs typeface="Aparajita" pitchFamily="34" charset="0"/>
              </a:rPr>
              <a:t>a </a:t>
            </a:r>
            <a:r>
              <a:rPr lang="en-US" sz="2800" spc="-50" dirty="0" smtClean="0">
                <a:solidFill>
                  <a:srgbClr val="0070C0"/>
                </a:solidFill>
                <a:latin typeface="Aparajita" pitchFamily="34" charset="0"/>
                <a:cs typeface="Aparajita" pitchFamily="34" charset="0"/>
              </a:rPr>
              <a:t>drowsy </a:t>
            </a:r>
            <a:r>
              <a:rPr lang="en-US" sz="2800" spc="-30" dirty="0" smtClean="0">
                <a:solidFill>
                  <a:srgbClr val="0070C0"/>
                </a:solidFill>
                <a:latin typeface="Aparajita" pitchFamily="34" charset="0"/>
                <a:cs typeface="Aparajita" pitchFamily="34" charset="0"/>
              </a:rPr>
              <a:t>state or </a:t>
            </a:r>
            <a:r>
              <a:rPr lang="en-US" sz="2800" spc="-25" dirty="0" smtClean="0">
                <a:solidFill>
                  <a:srgbClr val="0070C0"/>
                </a:solidFill>
                <a:latin typeface="Aparajita" pitchFamily="34" charset="0"/>
                <a:cs typeface="Aparajita" pitchFamily="34" charset="0"/>
              </a:rPr>
              <a:t>in </a:t>
            </a:r>
            <a:r>
              <a:rPr lang="en-US" sz="2800" spc="-45" dirty="0" smtClean="0">
                <a:solidFill>
                  <a:srgbClr val="0070C0"/>
                </a:solidFill>
                <a:latin typeface="Aparajita" pitchFamily="34" charset="0"/>
                <a:cs typeface="Aparajita" pitchFamily="34" charset="0"/>
              </a:rPr>
              <a:t>any </a:t>
            </a:r>
            <a:r>
              <a:rPr lang="en-US" sz="2800" spc="-60" dirty="0" smtClean="0">
                <a:solidFill>
                  <a:srgbClr val="0070C0"/>
                </a:solidFill>
                <a:latin typeface="Aparajita" pitchFamily="34" charset="0"/>
                <a:cs typeface="Aparajita" pitchFamily="34" charset="0"/>
              </a:rPr>
              <a:t>way </a:t>
            </a:r>
            <a:r>
              <a:rPr lang="en-US" sz="2800" spc="-20" dirty="0" smtClean="0">
                <a:solidFill>
                  <a:srgbClr val="0070C0"/>
                </a:solidFill>
                <a:latin typeface="Aparajita" pitchFamily="34" charset="0"/>
                <a:cs typeface="Aparajita" pitchFamily="34" charset="0"/>
              </a:rPr>
              <a:t>dull of </a:t>
            </a:r>
            <a:r>
              <a:rPr lang="en-US" sz="2800" spc="-35" dirty="0" smtClean="0">
                <a:solidFill>
                  <a:srgbClr val="0070C0"/>
                </a:solidFill>
                <a:latin typeface="Aparajita" pitchFamily="34" charset="0"/>
                <a:cs typeface="Aparajita" pitchFamily="34" charset="0"/>
              </a:rPr>
              <a:t>comprehension;</a:t>
            </a:r>
            <a:r>
              <a:rPr lang="en-US" sz="2800" spc="-325" dirty="0" smtClean="0">
                <a:solidFill>
                  <a:srgbClr val="0070C0"/>
                </a:solidFill>
                <a:latin typeface="Aparajita" pitchFamily="34" charset="0"/>
                <a:cs typeface="Aparajita" pitchFamily="34" charset="0"/>
              </a:rPr>
              <a:t> </a:t>
            </a:r>
            <a:r>
              <a:rPr lang="en-US" sz="2800" spc="-25" dirty="0" smtClean="0">
                <a:solidFill>
                  <a:srgbClr val="0070C0"/>
                </a:solidFill>
                <a:latin typeface="Aparajita" pitchFamily="34" charset="0"/>
                <a:cs typeface="Aparajita" pitchFamily="34" charset="0"/>
              </a:rPr>
              <a:t>what  </a:t>
            </a:r>
            <a:r>
              <a:rPr lang="en-US" sz="2800" spc="-60" dirty="0" smtClean="0">
                <a:solidFill>
                  <a:srgbClr val="0070C0"/>
                </a:solidFill>
                <a:latin typeface="Aparajita" pitchFamily="34" charset="0"/>
                <a:cs typeface="Aparajita" pitchFamily="34" charset="0"/>
              </a:rPr>
              <a:t>as </a:t>
            </a:r>
            <a:r>
              <a:rPr lang="en-US" sz="2800" spc="-5" dirty="0" smtClean="0">
                <a:solidFill>
                  <a:srgbClr val="0070C0"/>
                </a:solidFill>
                <a:latin typeface="Aparajita" pitchFamily="34" charset="0"/>
                <a:cs typeface="Aparajita" pitchFamily="34" charset="0"/>
              </a:rPr>
              <a:t>the </a:t>
            </a:r>
            <a:r>
              <a:rPr lang="en-US" sz="2800" spc="-25" dirty="0" err="1" smtClean="0">
                <a:solidFill>
                  <a:srgbClr val="0070C0"/>
                </a:solidFill>
                <a:latin typeface="Aparajita" pitchFamily="34" charset="0"/>
                <a:cs typeface="Aparajita" pitchFamily="34" charset="0"/>
              </a:rPr>
              <a:t>colour</a:t>
            </a:r>
            <a:r>
              <a:rPr lang="en-US" sz="2800" spc="-25" dirty="0" smtClean="0">
                <a:solidFill>
                  <a:srgbClr val="0070C0"/>
                </a:solidFill>
                <a:latin typeface="Aparajita" pitchFamily="34" charset="0"/>
                <a:cs typeface="Aparajita" pitchFamily="34" charset="0"/>
              </a:rPr>
              <a:t> </a:t>
            </a:r>
            <a:r>
              <a:rPr lang="en-US" sz="2800" spc="-20" dirty="0" smtClean="0">
                <a:solidFill>
                  <a:srgbClr val="0070C0"/>
                </a:solidFill>
                <a:latin typeface="Aparajita" pitchFamily="34" charset="0"/>
                <a:cs typeface="Aparajita" pitchFamily="34" charset="0"/>
              </a:rPr>
              <a:t>of </a:t>
            </a:r>
            <a:r>
              <a:rPr lang="en-US" sz="2800" spc="-35" dirty="0" smtClean="0">
                <a:solidFill>
                  <a:srgbClr val="0070C0"/>
                </a:solidFill>
                <a:latin typeface="Aparajita" pitchFamily="34" charset="0"/>
                <a:cs typeface="Aparajita" pitchFamily="34" charset="0"/>
              </a:rPr>
              <a:t>his face </a:t>
            </a:r>
            <a:r>
              <a:rPr lang="en-US" sz="2800" spc="-30" dirty="0" smtClean="0">
                <a:solidFill>
                  <a:srgbClr val="0070C0"/>
                </a:solidFill>
                <a:latin typeface="Aparajita" pitchFamily="34" charset="0"/>
                <a:cs typeface="Aparajita" pitchFamily="34" charset="0"/>
              </a:rPr>
              <a:t>and </a:t>
            </a:r>
            <a:r>
              <a:rPr lang="en-US" sz="2800" spc="-45" dirty="0" smtClean="0">
                <a:solidFill>
                  <a:srgbClr val="0070C0"/>
                </a:solidFill>
                <a:latin typeface="Aparajita" pitchFamily="34" charset="0"/>
                <a:cs typeface="Aparajita" pitchFamily="34" charset="0"/>
              </a:rPr>
              <a:t>eyes, </a:t>
            </a:r>
            <a:r>
              <a:rPr lang="en-US" sz="2800" spc="-30" dirty="0" smtClean="0">
                <a:solidFill>
                  <a:srgbClr val="0070C0"/>
                </a:solidFill>
                <a:latin typeface="Aparajita" pitchFamily="34" charset="0"/>
                <a:cs typeface="Aparajita" pitchFamily="34" charset="0"/>
              </a:rPr>
              <a:t>and </a:t>
            </a:r>
            <a:r>
              <a:rPr lang="en-US" sz="2800" spc="-20" dirty="0" smtClean="0">
                <a:solidFill>
                  <a:srgbClr val="0070C0"/>
                </a:solidFill>
                <a:latin typeface="Aparajita" pitchFamily="34" charset="0"/>
                <a:cs typeface="Aparajita" pitchFamily="34" charset="0"/>
              </a:rPr>
              <a:t>of </a:t>
            </a:r>
            <a:r>
              <a:rPr lang="en-US" sz="2800" spc="-35" dirty="0" smtClean="0">
                <a:solidFill>
                  <a:srgbClr val="0070C0"/>
                </a:solidFill>
                <a:latin typeface="Aparajita" pitchFamily="34" charset="0"/>
                <a:cs typeface="Aparajita" pitchFamily="34" charset="0"/>
              </a:rPr>
              <a:t>his </a:t>
            </a:r>
            <a:r>
              <a:rPr lang="en-US" sz="2800" spc="-30" dirty="0" smtClean="0">
                <a:solidFill>
                  <a:srgbClr val="0070C0"/>
                </a:solidFill>
                <a:latin typeface="Aparajita" pitchFamily="34" charset="0"/>
                <a:cs typeface="Aparajita" pitchFamily="34" charset="0"/>
              </a:rPr>
              <a:t>skin </a:t>
            </a:r>
            <a:r>
              <a:rPr lang="en-US" sz="2800" spc="-45" dirty="0" err="1" smtClean="0">
                <a:solidFill>
                  <a:srgbClr val="0070C0"/>
                </a:solidFill>
                <a:latin typeface="Aparajita" pitchFamily="34" charset="0"/>
                <a:cs typeface="Aparajita" pitchFamily="34" charset="0"/>
              </a:rPr>
              <a:t>generally?were</a:t>
            </a:r>
            <a:r>
              <a:rPr lang="en-US" sz="2800" spc="-45" dirty="0" smtClean="0">
                <a:solidFill>
                  <a:srgbClr val="0070C0"/>
                </a:solidFill>
                <a:latin typeface="Aparajita" pitchFamily="34" charset="0"/>
                <a:cs typeface="Aparajita" pitchFamily="34" charset="0"/>
              </a:rPr>
              <a:t>  </a:t>
            </a:r>
            <a:r>
              <a:rPr lang="en-US" sz="2800" spc="-30" dirty="0" smtClean="0">
                <a:solidFill>
                  <a:srgbClr val="0070C0"/>
                </a:solidFill>
                <a:latin typeface="Aparajita" pitchFamily="34" charset="0"/>
                <a:cs typeface="Aparajita" pitchFamily="34" charset="0"/>
              </a:rPr>
              <a:t>his </a:t>
            </a:r>
            <a:r>
              <a:rPr lang="en-US" sz="2800" spc="-35" dirty="0" smtClean="0">
                <a:solidFill>
                  <a:srgbClr val="0070C0"/>
                </a:solidFill>
                <a:latin typeface="Aparajita" pitchFamily="34" charset="0"/>
                <a:cs typeface="Aparajita" pitchFamily="34" charset="0"/>
              </a:rPr>
              <a:t>pupils </a:t>
            </a:r>
            <a:r>
              <a:rPr lang="en-US" sz="2800" spc="-25" dirty="0" smtClean="0">
                <a:solidFill>
                  <a:srgbClr val="0070C0"/>
                </a:solidFill>
                <a:latin typeface="Aparajita" pitchFamily="34" charset="0"/>
                <a:cs typeface="Aparajita" pitchFamily="34" charset="0"/>
              </a:rPr>
              <a:t>dilated </a:t>
            </a:r>
            <a:r>
              <a:rPr lang="en-US" sz="2800" spc="-30" dirty="0" smtClean="0">
                <a:solidFill>
                  <a:srgbClr val="0070C0"/>
                </a:solidFill>
                <a:latin typeface="Aparajita" pitchFamily="34" charset="0"/>
                <a:cs typeface="Aparajita" pitchFamily="34" charset="0"/>
              </a:rPr>
              <a:t>or contracted? </a:t>
            </a:r>
            <a:r>
              <a:rPr lang="en-US" sz="2800" spc="-35" dirty="0" smtClean="0">
                <a:solidFill>
                  <a:srgbClr val="0070C0"/>
                </a:solidFill>
                <a:latin typeface="Aparajita" pitchFamily="34" charset="0"/>
                <a:cs typeface="Aparajita" pitchFamily="34" charset="0"/>
              </a:rPr>
              <a:t>character </a:t>
            </a:r>
            <a:r>
              <a:rPr lang="en-US" sz="2800" spc="-20" dirty="0" smtClean="0">
                <a:solidFill>
                  <a:srgbClr val="0070C0"/>
                </a:solidFill>
                <a:latin typeface="Aparajita" pitchFamily="34" charset="0"/>
                <a:cs typeface="Aparajita" pitchFamily="34" charset="0"/>
              </a:rPr>
              <a:t>of </a:t>
            </a:r>
            <a:r>
              <a:rPr lang="en-US" sz="2800" spc="-5" dirty="0" smtClean="0">
                <a:solidFill>
                  <a:srgbClr val="0070C0"/>
                </a:solidFill>
                <a:latin typeface="Aparajita" pitchFamily="34" charset="0"/>
                <a:cs typeface="Aparajita" pitchFamily="34" charset="0"/>
              </a:rPr>
              <a:t>the </a:t>
            </a:r>
            <a:r>
              <a:rPr lang="en-US" sz="2800" spc="-45" dirty="0" smtClean="0">
                <a:solidFill>
                  <a:srgbClr val="0070C0"/>
                </a:solidFill>
                <a:latin typeface="Aparajita" pitchFamily="34" charset="0"/>
                <a:cs typeface="Aparajita" pitchFamily="34" charset="0"/>
              </a:rPr>
              <a:t>pulse? </a:t>
            </a:r>
            <a:r>
              <a:rPr lang="en-US" sz="3200" spc="-35" dirty="0" smtClean="0">
                <a:solidFill>
                  <a:srgbClr val="0070C0"/>
                </a:solidFill>
                <a:latin typeface="Aparajita" pitchFamily="34" charset="0"/>
                <a:cs typeface="Aparajita" pitchFamily="34" charset="0"/>
              </a:rPr>
              <a:t>and  </a:t>
            </a:r>
            <a:r>
              <a:rPr lang="en-US" sz="3200" spc="-30" dirty="0" smtClean="0">
                <a:solidFill>
                  <a:srgbClr val="0070C0"/>
                </a:solidFill>
                <a:latin typeface="Aparajita" pitchFamily="34" charset="0"/>
                <a:cs typeface="Aparajita" pitchFamily="34" charset="0"/>
              </a:rPr>
              <a:t>anything else </a:t>
            </a:r>
            <a:r>
              <a:rPr lang="en-US" sz="3200" spc="-25" dirty="0" smtClean="0">
                <a:solidFill>
                  <a:srgbClr val="0070C0"/>
                </a:solidFill>
                <a:latin typeface="Aparajita" pitchFamily="34" charset="0"/>
                <a:cs typeface="Aparajita" pitchFamily="34" charset="0"/>
              </a:rPr>
              <a:t>in him </a:t>
            </a:r>
            <a:r>
              <a:rPr lang="en-US" sz="3200" spc="-10" dirty="0" smtClean="0">
                <a:solidFill>
                  <a:srgbClr val="0070C0"/>
                </a:solidFill>
                <a:latin typeface="Aparajita" pitchFamily="34" charset="0"/>
                <a:cs typeface="Aparajita" pitchFamily="34" charset="0"/>
              </a:rPr>
              <a:t>that </a:t>
            </a:r>
            <a:r>
              <a:rPr lang="en-US" sz="3200" spc="-60" dirty="0" smtClean="0">
                <a:solidFill>
                  <a:srgbClr val="0070C0"/>
                </a:solidFill>
                <a:latin typeface="Aparajita" pitchFamily="34" charset="0"/>
                <a:cs typeface="Aparajita" pitchFamily="34" charset="0"/>
              </a:rPr>
              <a:t>may </a:t>
            </a:r>
            <a:r>
              <a:rPr lang="en-US" sz="3200" spc="-40" dirty="0" smtClean="0">
                <a:solidFill>
                  <a:srgbClr val="0070C0"/>
                </a:solidFill>
                <a:latin typeface="Aparajita" pitchFamily="34" charset="0"/>
                <a:cs typeface="Aparajita" pitchFamily="34" charset="0"/>
              </a:rPr>
              <a:t>strike </a:t>
            </a:r>
            <a:r>
              <a:rPr lang="en-US" sz="3200" spc="-5" dirty="0" smtClean="0">
                <a:solidFill>
                  <a:srgbClr val="0070C0"/>
                </a:solidFill>
                <a:latin typeface="Aparajita" pitchFamily="34" charset="0"/>
                <a:cs typeface="Aparajita" pitchFamily="34" charset="0"/>
              </a:rPr>
              <a:t>the </a:t>
            </a:r>
            <a:r>
              <a:rPr lang="en-US" sz="3200" spc="-40" dirty="0" smtClean="0">
                <a:solidFill>
                  <a:srgbClr val="0070C0"/>
                </a:solidFill>
                <a:latin typeface="Aparajita" pitchFamily="34" charset="0"/>
                <a:cs typeface="Aparajita" pitchFamily="34" charset="0"/>
              </a:rPr>
              <a:t>physician </a:t>
            </a:r>
            <a:r>
              <a:rPr lang="en-US" sz="3200" spc="-65" dirty="0" smtClean="0">
                <a:solidFill>
                  <a:srgbClr val="0070C0"/>
                </a:solidFill>
                <a:latin typeface="Aparajita" pitchFamily="34" charset="0"/>
                <a:cs typeface="Aparajita" pitchFamily="34" charset="0"/>
              </a:rPr>
              <a:t>as  </a:t>
            </a:r>
            <a:r>
              <a:rPr lang="en-US" sz="3200" spc="-20" dirty="0" smtClean="0">
                <a:solidFill>
                  <a:srgbClr val="0070C0"/>
                </a:solidFill>
                <a:latin typeface="Aparajita" pitchFamily="34" charset="0"/>
                <a:cs typeface="Aparajita" pitchFamily="34" charset="0"/>
              </a:rPr>
              <a:t>being </a:t>
            </a:r>
            <a:r>
              <a:rPr lang="en-US" sz="3200" spc="-40" dirty="0" smtClean="0">
                <a:solidFill>
                  <a:srgbClr val="0070C0"/>
                </a:solidFill>
                <a:latin typeface="Aparajita" pitchFamily="34" charset="0"/>
                <a:cs typeface="Aparajita" pitchFamily="34" charset="0"/>
              </a:rPr>
              <a:t>remarkable.</a:t>
            </a:r>
            <a:endParaRPr lang="en-US" sz="3200" dirty="0" smtClean="0">
              <a:solidFill>
                <a:srgbClr val="0070C0"/>
              </a:solidFill>
              <a:latin typeface="Aparajita" pitchFamily="34" charset="0"/>
              <a:cs typeface="Aparajita" pitchFamily="34" charset="0"/>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5257800"/>
          </a:xfrm>
        </p:spPr>
        <p:txBody>
          <a:bodyPr>
            <a:normAutofit/>
          </a:bodyPr>
          <a:lstStyle/>
          <a:p>
            <a:pPr marL="609600" indent="-609600">
              <a:buNone/>
            </a:pPr>
            <a:r>
              <a:rPr lang="en-US" sz="2800" b="1" i="1" dirty="0" smtClean="0">
                <a:latin typeface="Aparajita" pitchFamily="34" charset="0"/>
                <a:cs typeface="Aparajita" pitchFamily="34" charset="0"/>
              </a:rPr>
              <a:t>If it is a slow case</a:t>
            </a:r>
          </a:p>
          <a:p>
            <a:pPr marL="609600" indent="-609600"/>
            <a:r>
              <a:rPr lang="en-US" sz="2800" dirty="0" smtClean="0">
                <a:latin typeface="Aparajita" pitchFamily="34" charset="0"/>
                <a:cs typeface="Aparajita" pitchFamily="34" charset="0"/>
              </a:rPr>
              <a:t>The symptoms and feelings of the patient during previous course of medicine do not furnish the pure picture of the disease.  The physician requires</a:t>
            </a:r>
          </a:p>
          <a:p>
            <a:pPr marL="1009650" lvl="1" indent="-609600">
              <a:buFont typeface="Arial" pitchFamily="34" charset="0"/>
              <a:buAutoNum type="arabicPeriod"/>
            </a:pPr>
            <a:r>
              <a:rPr lang="en-US" sz="2800" dirty="0" smtClean="0">
                <a:latin typeface="Aparajita" pitchFamily="34" charset="0"/>
                <a:cs typeface="Aparajita" pitchFamily="34" charset="0"/>
              </a:rPr>
              <a:t>Symptoms and ailments which he suffered from before the use of the medicines</a:t>
            </a:r>
          </a:p>
          <a:p>
            <a:pPr marL="1009650" lvl="1" indent="-609600">
              <a:buFont typeface="Arial" pitchFamily="34" charset="0"/>
              <a:buAutoNum type="arabicPeriod"/>
            </a:pPr>
            <a:r>
              <a:rPr lang="en-US" sz="2800" dirty="0" smtClean="0">
                <a:latin typeface="Aparajita" pitchFamily="34" charset="0"/>
                <a:cs typeface="Aparajita" pitchFamily="34" charset="0"/>
              </a:rPr>
              <a:t>Symptoms and ailments after they have been discontinued the medicines for several days</a:t>
            </a:r>
          </a:p>
          <a:p>
            <a:pPr marL="609600" indent="-609600"/>
            <a:r>
              <a:rPr lang="en-US" sz="2800" dirty="0" smtClean="0">
                <a:latin typeface="Aparajita" pitchFamily="34" charset="0"/>
                <a:cs typeface="Aparajita" pitchFamily="34" charset="0"/>
              </a:rPr>
              <a:t>So when such a slow or chronic case comes from other physician’s hands he must judge the above two points.</a:t>
            </a:r>
          </a:p>
          <a:p>
            <a:endParaRPr lang="en-US" dirty="0"/>
          </a:p>
        </p:txBody>
      </p:sp>
      <p:sp>
        <p:nvSpPr>
          <p:cNvPr id="4" name="object 4"/>
          <p:cNvSpPr txBox="1">
            <a:spLocks noGrp="1"/>
          </p:cNvSpPr>
          <p:nvPr>
            <p:ph type="title"/>
          </p:nvPr>
        </p:nvSpPr>
        <p:spPr>
          <a:xfrm>
            <a:off x="457200" y="274638"/>
            <a:ext cx="8229600" cy="782907"/>
          </a:xfrm>
          <a:prstGeom prst="rect">
            <a:avLst/>
          </a:prstGeom>
        </p:spPr>
        <p:txBody>
          <a:bodyPr vert="horz" wrap="square" lIns="0" tIns="13335" rIns="0" bIns="0" rtlCol="0">
            <a:spAutoFit/>
          </a:bodyPr>
          <a:lstStyle/>
          <a:p>
            <a:pPr marL="12700" algn="ctr">
              <a:lnSpc>
                <a:spcPct val="100000"/>
              </a:lnSpc>
              <a:spcBef>
                <a:spcPts val="105"/>
              </a:spcBef>
            </a:pPr>
            <a:r>
              <a:rPr sz="5000" dirty="0"/>
              <a:t>§</a:t>
            </a:r>
            <a:r>
              <a:rPr sz="5000" spc="-105" dirty="0"/>
              <a:t> </a:t>
            </a:r>
            <a:r>
              <a:rPr sz="5000" spc="-5" dirty="0"/>
              <a:t>91</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r>
              <a:rPr lang="en-US" sz="2800" dirty="0" smtClean="0">
                <a:latin typeface="Aparajita" pitchFamily="34" charset="0"/>
                <a:cs typeface="Aparajita" pitchFamily="34" charset="0"/>
              </a:rPr>
              <a:t>Primary object of Case taking is the collection of data, for a prescription on the basis of Homoeopathic Philosophy.</a:t>
            </a:r>
          </a:p>
          <a:p>
            <a:r>
              <a:rPr lang="en-US" sz="2800" dirty="0" smtClean="0">
                <a:latin typeface="Aparajita" pitchFamily="34" charset="0"/>
                <a:cs typeface="Aparajita" pitchFamily="34" charset="0"/>
              </a:rPr>
              <a:t>The case taking for Homoeopathic management requires background knowledge of various disciplines like</a:t>
            </a:r>
          </a:p>
          <a:p>
            <a:pPr>
              <a:buNone/>
            </a:pPr>
            <a:r>
              <a:rPr lang="en-US" sz="2800" dirty="0" smtClean="0">
                <a:latin typeface="Aparajita" pitchFamily="34" charset="0"/>
                <a:cs typeface="Aparajita" pitchFamily="34" charset="0"/>
              </a:rPr>
              <a:t>---Principles of Homoeopathy</a:t>
            </a:r>
          </a:p>
          <a:p>
            <a:pPr>
              <a:buNone/>
            </a:pPr>
            <a:r>
              <a:rPr lang="en-US" sz="2800" dirty="0" smtClean="0">
                <a:latin typeface="Aparajita" pitchFamily="34" charset="0"/>
                <a:cs typeface="Aparajita" pitchFamily="34" charset="0"/>
              </a:rPr>
              <a:t>---Basic Medical Science</a:t>
            </a:r>
          </a:p>
          <a:p>
            <a:pPr>
              <a:buNone/>
            </a:pPr>
            <a:r>
              <a:rPr lang="en-US" sz="2800" dirty="0" smtClean="0">
                <a:latin typeface="Aparajita" pitchFamily="34" charset="0"/>
                <a:cs typeface="Aparajita" pitchFamily="34" charset="0"/>
              </a:rPr>
              <a:t>---Clinical Subjects</a:t>
            </a:r>
          </a:p>
          <a:p>
            <a:pPr>
              <a:buNone/>
            </a:pPr>
            <a:r>
              <a:rPr lang="en-US" sz="2800" dirty="0" smtClean="0">
                <a:latin typeface="Aparajita" pitchFamily="34" charset="0"/>
                <a:cs typeface="Aparajita" pitchFamily="34" charset="0"/>
              </a:rPr>
              <a:t>---</a:t>
            </a:r>
            <a:r>
              <a:rPr lang="en-US" sz="2800" dirty="0" smtClean="0">
                <a:latin typeface="Aparajita" pitchFamily="34" charset="0"/>
                <a:cs typeface="Aparajita" pitchFamily="34" charset="0"/>
              </a:rPr>
              <a:t>Communication </a:t>
            </a:r>
            <a:r>
              <a:rPr lang="en-US" sz="2800" dirty="0" smtClean="0">
                <a:latin typeface="Aparajita" pitchFamily="34" charset="0"/>
                <a:cs typeface="Aparajita" pitchFamily="34" charset="0"/>
              </a:rPr>
              <a:t>skills</a:t>
            </a:r>
            <a:endParaRPr lang="en-US" sz="2800" dirty="0">
              <a:latin typeface="Aparajita" pitchFamily="34" charset="0"/>
              <a:cs typeface="Aparajit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419599"/>
          </a:xfrm>
        </p:spPr>
        <p:txBody>
          <a:bodyPr/>
          <a:lstStyle/>
          <a:p>
            <a:pPr marL="609600" indent="-609600"/>
            <a:r>
              <a:rPr lang="en-US" sz="2800" b="1" i="1" dirty="0" smtClean="0">
                <a:latin typeface="Aparajita" pitchFamily="34" charset="0"/>
                <a:cs typeface="Aparajita" pitchFamily="34" charset="0"/>
              </a:rPr>
              <a:t>If the patient comes after taking the medicines whose actions are still going on</a:t>
            </a:r>
            <a:r>
              <a:rPr lang="en-US" sz="2800" dirty="0" smtClean="0">
                <a:latin typeface="Aparajita" pitchFamily="34" charset="0"/>
                <a:cs typeface="Aparajita" pitchFamily="34" charset="0"/>
              </a:rPr>
              <a:t>, he will take the following measures</a:t>
            </a:r>
          </a:p>
          <a:p>
            <a:pPr marL="609600" indent="-609600">
              <a:buNone/>
            </a:pPr>
            <a:endParaRPr lang="en-US" sz="2800" dirty="0" smtClean="0">
              <a:latin typeface="Aparajita" pitchFamily="34" charset="0"/>
              <a:cs typeface="Aparajita" pitchFamily="34" charset="0"/>
            </a:endParaRPr>
          </a:p>
          <a:p>
            <a:pPr marL="609600" indent="-609600">
              <a:buFont typeface="Arial" pitchFamily="34" charset="0"/>
              <a:buAutoNum type="arabicPeriod"/>
            </a:pPr>
            <a:r>
              <a:rPr lang="en-US" sz="2800" dirty="0" smtClean="0">
                <a:latin typeface="Aparajita" pitchFamily="34" charset="0"/>
                <a:cs typeface="Aparajita" pitchFamily="34" charset="0"/>
              </a:rPr>
              <a:t>The physician leaves him some  days quite without medicine.</a:t>
            </a:r>
          </a:p>
          <a:p>
            <a:pPr marL="609600" indent="-609600">
              <a:buFont typeface="Arial" pitchFamily="34" charset="0"/>
              <a:buAutoNum type="arabicPeriod"/>
            </a:pPr>
            <a:r>
              <a:rPr lang="en-US" sz="2800" dirty="0" smtClean="0">
                <a:latin typeface="Aparajita" pitchFamily="34" charset="0"/>
                <a:cs typeface="Aparajita" pitchFamily="34" charset="0"/>
              </a:rPr>
              <a:t>The physician administers something of an </a:t>
            </a:r>
            <a:r>
              <a:rPr lang="en-US" sz="2800" dirty="0" err="1" smtClean="0">
                <a:latin typeface="Aparajita" pitchFamily="34" charset="0"/>
                <a:cs typeface="Aparajita" pitchFamily="34" charset="0"/>
              </a:rPr>
              <a:t>unmedicinal</a:t>
            </a:r>
            <a:r>
              <a:rPr lang="en-US" sz="2800" dirty="0" smtClean="0">
                <a:latin typeface="Aparajita" pitchFamily="34" charset="0"/>
                <a:cs typeface="Aparajita" pitchFamily="34" charset="0"/>
              </a:rPr>
              <a:t> nature and defer to a subsequent period.</a:t>
            </a:r>
          </a:p>
          <a:p>
            <a:pPr marL="609600" indent="-609600">
              <a:buFont typeface="Arial" pitchFamily="34" charset="0"/>
              <a:buAutoNum type="arabicPeriod"/>
            </a:pPr>
            <a:r>
              <a:rPr lang="en-US" sz="2800" dirty="0" smtClean="0">
                <a:latin typeface="Aparajita" pitchFamily="34" charset="0"/>
                <a:cs typeface="Aparajita" pitchFamily="34" charset="0"/>
              </a:rPr>
              <a:t>After the subsequent period he takes up the case as per direction set up in the case taking of the chronic cases with the general directions.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382000" cy="5245291"/>
          </a:xfrm>
        </p:spPr>
        <p:txBody>
          <a:bodyPr>
            <a:normAutofit/>
          </a:bodyPr>
          <a:lstStyle/>
          <a:p>
            <a:pPr marL="286385" marR="915669" indent="-274320">
              <a:lnSpc>
                <a:spcPct val="80000"/>
              </a:lnSpc>
              <a:spcBef>
                <a:spcPts val="675"/>
              </a:spcBef>
              <a:buClr>
                <a:srgbClr val="0AD0D9"/>
              </a:buClr>
              <a:buSzPct val="93750"/>
              <a:buFont typeface="Arial"/>
              <a:buChar char=""/>
              <a:tabLst>
                <a:tab pos="433070" algn="l"/>
                <a:tab pos="433705" algn="l"/>
                <a:tab pos="4095750" algn="l"/>
              </a:tabLst>
            </a:pPr>
            <a:r>
              <a:rPr lang="en-US" sz="2800" spc="-15" dirty="0" smtClean="0">
                <a:latin typeface="Aparajita" pitchFamily="34" charset="0"/>
                <a:cs typeface="Aparajita" pitchFamily="34" charset="0"/>
              </a:rPr>
              <a:t>The </a:t>
            </a:r>
            <a:r>
              <a:rPr lang="en-US" sz="2800" spc="-35" dirty="0" smtClean="0">
                <a:latin typeface="Aparajita" pitchFamily="34" charset="0"/>
                <a:cs typeface="Aparajita" pitchFamily="34" charset="0"/>
              </a:rPr>
              <a:t>symptoms and </a:t>
            </a:r>
            <a:r>
              <a:rPr lang="en-US" sz="2800" spc="-30" dirty="0" smtClean="0">
                <a:latin typeface="Aparajita" pitchFamily="34" charset="0"/>
                <a:cs typeface="Aparajita" pitchFamily="34" charset="0"/>
              </a:rPr>
              <a:t>feelings </a:t>
            </a:r>
            <a:r>
              <a:rPr lang="en-US" sz="2800" spc="-20" dirty="0" smtClean="0">
                <a:latin typeface="Aparajita" pitchFamily="34" charset="0"/>
                <a:cs typeface="Aparajita" pitchFamily="34" charset="0"/>
              </a:rPr>
              <a:t>of </a:t>
            </a:r>
            <a:r>
              <a:rPr lang="en-US" sz="2800" spc="-5" dirty="0" smtClean="0">
                <a:latin typeface="Aparajita" pitchFamily="34" charset="0"/>
                <a:cs typeface="Aparajita" pitchFamily="34" charset="0"/>
              </a:rPr>
              <a:t>the </a:t>
            </a:r>
            <a:r>
              <a:rPr lang="en-US" sz="2800" spc="-15" dirty="0" smtClean="0">
                <a:latin typeface="Aparajita" pitchFamily="34" charset="0"/>
                <a:cs typeface="Aparajita" pitchFamily="34" charset="0"/>
              </a:rPr>
              <a:t>patient </a:t>
            </a:r>
            <a:r>
              <a:rPr lang="en-US" sz="2800" spc="-30" dirty="0" smtClean="0">
                <a:solidFill>
                  <a:srgbClr val="FF0000"/>
                </a:solidFill>
                <a:latin typeface="Aparajita" pitchFamily="34" charset="0"/>
                <a:cs typeface="Aparajita" pitchFamily="34" charset="0"/>
              </a:rPr>
              <a:t>during </a:t>
            </a:r>
            <a:r>
              <a:rPr lang="en-US" sz="2800" spc="-60" dirty="0" smtClean="0">
                <a:solidFill>
                  <a:srgbClr val="FF0000"/>
                </a:solidFill>
                <a:latin typeface="Aparajita" pitchFamily="34" charset="0"/>
                <a:cs typeface="Aparajita" pitchFamily="34" charset="0"/>
              </a:rPr>
              <a:t>a  </a:t>
            </a:r>
            <a:r>
              <a:rPr lang="en-US" sz="2800" spc="-40" dirty="0" smtClean="0">
                <a:solidFill>
                  <a:srgbClr val="FF0000"/>
                </a:solidFill>
                <a:latin typeface="Aparajita" pitchFamily="34" charset="0"/>
                <a:cs typeface="Aparajita" pitchFamily="34" charset="0"/>
              </a:rPr>
              <a:t>previous </a:t>
            </a:r>
            <a:r>
              <a:rPr lang="en-US" sz="2800" spc="-35" dirty="0" smtClean="0">
                <a:solidFill>
                  <a:srgbClr val="FF0000"/>
                </a:solidFill>
                <a:latin typeface="Aparajita" pitchFamily="34" charset="0"/>
                <a:cs typeface="Aparajita" pitchFamily="34" charset="0"/>
              </a:rPr>
              <a:t>course</a:t>
            </a:r>
            <a:r>
              <a:rPr lang="en-US" sz="2800" spc="-105" dirty="0" smtClean="0">
                <a:solidFill>
                  <a:srgbClr val="FF0000"/>
                </a:solidFill>
                <a:latin typeface="Aparajita" pitchFamily="34" charset="0"/>
                <a:cs typeface="Aparajita" pitchFamily="34" charset="0"/>
              </a:rPr>
              <a:t> </a:t>
            </a:r>
            <a:r>
              <a:rPr lang="en-US" sz="2800" spc="-20" dirty="0" smtClean="0">
                <a:solidFill>
                  <a:srgbClr val="FF0000"/>
                </a:solidFill>
                <a:latin typeface="Aparajita" pitchFamily="34" charset="0"/>
                <a:cs typeface="Aparajita" pitchFamily="34" charset="0"/>
              </a:rPr>
              <a:t>of</a:t>
            </a:r>
            <a:r>
              <a:rPr lang="en-US" sz="2800" spc="95" dirty="0" smtClean="0">
                <a:solidFill>
                  <a:srgbClr val="FF0000"/>
                </a:solidFill>
                <a:latin typeface="Aparajita" pitchFamily="34" charset="0"/>
                <a:cs typeface="Aparajita" pitchFamily="34" charset="0"/>
              </a:rPr>
              <a:t> </a:t>
            </a:r>
            <a:r>
              <a:rPr lang="en-US" sz="2800" spc="-20" dirty="0" smtClean="0">
                <a:solidFill>
                  <a:srgbClr val="FF0000"/>
                </a:solidFill>
                <a:latin typeface="Aparajita" pitchFamily="34" charset="0"/>
                <a:cs typeface="Aparajita" pitchFamily="34" charset="0"/>
              </a:rPr>
              <a:t>medicine </a:t>
            </a:r>
            <a:r>
              <a:rPr lang="en-US" sz="2800" spc="-10" dirty="0" smtClean="0">
                <a:latin typeface="Aparajita" pitchFamily="34" charset="0"/>
                <a:cs typeface="Aparajita" pitchFamily="34" charset="0"/>
              </a:rPr>
              <a:t>do </a:t>
            </a:r>
            <a:r>
              <a:rPr lang="en-US" sz="2800" spc="-5" dirty="0" smtClean="0">
                <a:latin typeface="Aparajita" pitchFamily="34" charset="0"/>
                <a:cs typeface="Aparajita" pitchFamily="34" charset="0"/>
              </a:rPr>
              <a:t>not </a:t>
            </a:r>
            <a:r>
              <a:rPr lang="en-US" sz="2800" spc="-35" dirty="0" smtClean="0">
                <a:latin typeface="Aparajita" pitchFamily="34" charset="0"/>
                <a:cs typeface="Aparajita" pitchFamily="34" charset="0"/>
              </a:rPr>
              <a:t>furnish </a:t>
            </a:r>
            <a:r>
              <a:rPr lang="en-US" sz="2800" spc="-5" dirty="0" smtClean="0">
                <a:latin typeface="Aparajita" pitchFamily="34" charset="0"/>
                <a:cs typeface="Aparajita" pitchFamily="34" charset="0"/>
              </a:rPr>
              <a:t>the</a:t>
            </a:r>
            <a:r>
              <a:rPr lang="en-US" sz="2800" spc="-215" dirty="0" smtClean="0">
                <a:latin typeface="Aparajita" pitchFamily="34" charset="0"/>
                <a:cs typeface="Aparajita" pitchFamily="34" charset="0"/>
              </a:rPr>
              <a:t> </a:t>
            </a:r>
            <a:r>
              <a:rPr lang="en-US" sz="2800" spc="-40" dirty="0" smtClean="0">
                <a:latin typeface="Aparajita" pitchFamily="34" charset="0"/>
                <a:cs typeface="Aparajita" pitchFamily="34" charset="0"/>
              </a:rPr>
              <a:t>pure  </a:t>
            </a:r>
            <a:r>
              <a:rPr lang="en-US" sz="2800" spc="-20" dirty="0" smtClean="0">
                <a:latin typeface="Aparajita" pitchFamily="34" charset="0"/>
                <a:cs typeface="Aparajita" pitchFamily="34" charset="0"/>
              </a:rPr>
              <a:t>picture of </a:t>
            </a:r>
            <a:r>
              <a:rPr lang="en-US" sz="2800" spc="-5" dirty="0" smtClean="0">
                <a:latin typeface="Aparajita" pitchFamily="34" charset="0"/>
                <a:cs typeface="Aparajita" pitchFamily="34" charset="0"/>
              </a:rPr>
              <a:t>the</a:t>
            </a:r>
            <a:r>
              <a:rPr lang="en-US" sz="2800" spc="-130" dirty="0" smtClean="0">
                <a:latin typeface="Aparajita" pitchFamily="34" charset="0"/>
                <a:cs typeface="Aparajita" pitchFamily="34" charset="0"/>
              </a:rPr>
              <a:t> </a:t>
            </a:r>
            <a:r>
              <a:rPr lang="en-US" sz="2800" spc="-45" dirty="0" smtClean="0">
                <a:latin typeface="Aparajita" pitchFamily="34" charset="0"/>
                <a:cs typeface="Aparajita" pitchFamily="34" charset="0"/>
              </a:rPr>
              <a:t>disease</a:t>
            </a:r>
          </a:p>
          <a:p>
            <a:pPr marL="286385" marR="915669" indent="-274320">
              <a:lnSpc>
                <a:spcPct val="80000"/>
              </a:lnSpc>
              <a:spcBef>
                <a:spcPts val="675"/>
              </a:spcBef>
              <a:buClr>
                <a:srgbClr val="0AD0D9"/>
              </a:buClr>
              <a:buSzPct val="93750"/>
              <a:buNone/>
              <a:tabLst>
                <a:tab pos="433070" algn="l"/>
                <a:tab pos="433705" algn="l"/>
                <a:tab pos="4095750" algn="l"/>
              </a:tabLst>
            </a:pPr>
            <a:endParaRPr lang="en-US" sz="2800" dirty="0" smtClean="0">
              <a:latin typeface="Aparajita" pitchFamily="34" charset="0"/>
              <a:cs typeface="Aparajita" pitchFamily="34" charset="0"/>
            </a:endParaRPr>
          </a:p>
          <a:p>
            <a:pPr marL="286385" marR="374015" indent="-274320">
              <a:lnSpc>
                <a:spcPct val="80000"/>
              </a:lnSpc>
              <a:spcBef>
                <a:spcPts val="575"/>
              </a:spcBef>
              <a:buClr>
                <a:srgbClr val="0AD0D9"/>
              </a:buClr>
              <a:buSzPct val="93750"/>
              <a:buFont typeface="Arial"/>
              <a:buChar char=""/>
              <a:tabLst>
                <a:tab pos="356870" algn="l"/>
                <a:tab pos="357505" algn="l"/>
                <a:tab pos="4288790" algn="l"/>
              </a:tabLst>
            </a:pPr>
            <a:r>
              <a:rPr lang="en-US" sz="2400" dirty="0" smtClean="0">
                <a:latin typeface="Aparajita" pitchFamily="34" charset="0"/>
                <a:cs typeface="Aparajita" pitchFamily="34" charset="0"/>
              </a:rPr>
              <a:t>	</a:t>
            </a:r>
            <a:r>
              <a:rPr lang="en-US" sz="2800" spc="-25" dirty="0" smtClean="0">
                <a:latin typeface="Aparajita" pitchFamily="34" charset="0"/>
                <a:cs typeface="Aparajita" pitchFamily="34" charset="0"/>
              </a:rPr>
              <a:t>Those </a:t>
            </a:r>
            <a:r>
              <a:rPr lang="en-US" sz="2800" spc="-35" dirty="0" smtClean="0">
                <a:latin typeface="Aparajita" pitchFamily="34" charset="0"/>
                <a:cs typeface="Aparajita" pitchFamily="34" charset="0"/>
              </a:rPr>
              <a:t>symptoms and </a:t>
            </a:r>
            <a:r>
              <a:rPr lang="en-US" sz="2800" spc="-30" dirty="0" smtClean="0">
                <a:latin typeface="Aparajita" pitchFamily="34" charset="0"/>
                <a:cs typeface="Aparajita" pitchFamily="34" charset="0"/>
              </a:rPr>
              <a:t>ailments </a:t>
            </a:r>
            <a:r>
              <a:rPr lang="en-US" sz="2800" spc="-15" dirty="0" smtClean="0">
                <a:latin typeface="Aparajita" pitchFamily="34" charset="0"/>
                <a:cs typeface="Aparajita" pitchFamily="34" charset="0"/>
              </a:rPr>
              <a:t>which </a:t>
            </a:r>
            <a:r>
              <a:rPr lang="en-US" sz="2800" spc="-10" dirty="0" smtClean="0">
                <a:latin typeface="Aparajita" pitchFamily="34" charset="0"/>
                <a:cs typeface="Aparajita" pitchFamily="34" charset="0"/>
              </a:rPr>
              <a:t>he </a:t>
            </a:r>
            <a:r>
              <a:rPr lang="en-US" sz="2800" spc="-40" dirty="0" smtClean="0">
                <a:latin typeface="Aparajita" pitchFamily="34" charset="0"/>
                <a:cs typeface="Aparajita" pitchFamily="34" charset="0"/>
              </a:rPr>
              <a:t>suffered </a:t>
            </a:r>
            <a:r>
              <a:rPr lang="en-US" sz="2800" spc="-45" dirty="0" smtClean="0">
                <a:latin typeface="Aparajita" pitchFamily="34" charset="0"/>
                <a:cs typeface="Aparajita" pitchFamily="34" charset="0"/>
              </a:rPr>
              <a:t>from  </a:t>
            </a:r>
            <a:r>
              <a:rPr lang="en-US" sz="2800" spc="-35" dirty="0" smtClean="0">
                <a:latin typeface="Aparajita" pitchFamily="34" charset="0"/>
                <a:cs typeface="Aparajita" pitchFamily="34" charset="0"/>
              </a:rPr>
              <a:t>before </a:t>
            </a:r>
            <a:r>
              <a:rPr lang="en-US" sz="2800" spc="-5" dirty="0" smtClean="0">
                <a:latin typeface="Aparajita" pitchFamily="34" charset="0"/>
                <a:cs typeface="Aparajita" pitchFamily="34" charset="0"/>
              </a:rPr>
              <a:t>the </a:t>
            </a:r>
            <a:r>
              <a:rPr lang="en-US" sz="2800" spc="-35" dirty="0" smtClean="0">
                <a:latin typeface="Aparajita" pitchFamily="34" charset="0"/>
                <a:cs typeface="Aparajita" pitchFamily="34" charset="0"/>
              </a:rPr>
              <a:t>use </a:t>
            </a:r>
            <a:r>
              <a:rPr lang="en-US" sz="2800" spc="-20" dirty="0" smtClean="0">
                <a:latin typeface="Aparajita" pitchFamily="34" charset="0"/>
                <a:cs typeface="Aparajita" pitchFamily="34" charset="0"/>
              </a:rPr>
              <a:t>of </a:t>
            </a:r>
            <a:r>
              <a:rPr lang="en-US" sz="2800" spc="-5" dirty="0" smtClean="0">
                <a:latin typeface="Aparajita" pitchFamily="34" charset="0"/>
                <a:cs typeface="Aparajita" pitchFamily="34" charset="0"/>
              </a:rPr>
              <a:t>the </a:t>
            </a:r>
            <a:r>
              <a:rPr lang="en-US" sz="2800" spc="-30" dirty="0" smtClean="0">
                <a:latin typeface="Aparajita" pitchFamily="34" charset="0"/>
                <a:cs typeface="Aparajita" pitchFamily="34" charset="0"/>
              </a:rPr>
              <a:t>medicines, or </a:t>
            </a:r>
            <a:r>
              <a:rPr lang="en-US" sz="2800" spc="-40" dirty="0" smtClean="0">
                <a:latin typeface="Aparajita" pitchFamily="34" charset="0"/>
                <a:cs typeface="Aparajita" pitchFamily="34" charset="0"/>
              </a:rPr>
              <a:t>after </a:t>
            </a:r>
            <a:r>
              <a:rPr lang="en-US" sz="2800" spc="-10" dirty="0" smtClean="0">
                <a:latin typeface="Aparajita" pitchFamily="34" charset="0"/>
                <a:cs typeface="Aparajita" pitchFamily="34" charset="0"/>
              </a:rPr>
              <a:t>they </a:t>
            </a:r>
            <a:r>
              <a:rPr lang="en-US" sz="2800" spc="-30" dirty="0" smtClean="0">
                <a:latin typeface="Aparajita" pitchFamily="34" charset="0"/>
                <a:cs typeface="Aparajita" pitchFamily="34" charset="0"/>
              </a:rPr>
              <a:t>had </a:t>
            </a:r>
            <a:r>
              <a:rPr lang="en-US" sz="2800" spc="-20" dirty="0" smtClean="0">
                <a:latin typeface="Aparajita" pitchFamily="34" charset="0"/>
                <a:cs typeface="Aparajita" pitchFamily="34" charset="0"/>
              </a:rPr>
              <a:t>been  </a:t>
            </a:r>
            <a:r>
              <a:rPr lang="en-US" sz="2800" spc="-25" dirty="0" smtClean="0">
                <a:latin typeface="Aparajita" pitchFamily="34" charset="0"/>
                <a:cs typeface="Aparajita" pitchFamily="34" charset="0"/>
              </a:rPr>
              <a:t>discontinued </a:t>
            </a:r>
            <a:r>
              <a:rPr lang="en-US" sz="2800" spc="-40" dirty="0" smtClean="0">
                <a:latin typeface="Aparajita" pitchFamily="34" charset="0"/>
                <a:cs typeface="Aparajita" pitchFamily="34" charset="0"/>
              </a:rPr>
              <a:t>for</a:t>
            </a:r>
            <a:r>
              <a:rPr lang="en-US" sz="2800" spc="-50" dirty="0" smtClean="0">
                <a:latin typeface="Aparajita" pitchFamily="34" charset="0"/>
                <a:cs typeface="Aparajita" pitchFamily="34" charset="0"/>
              </a:rPr>
              <a:t> several</a:t>
            </a:r>
            <a:r>
              <a:rPr lang="en-US" sz="2800" spc="-35" dirty="0" smtClean="0">
                <a:latin typeface="Aparajita" pitchFamily="34" charset="0"/>
                <a:cs typeface="Aparajita" pitchFamily="34" charset="0"/>
              </a:rPr>
              <a:t> </a:t>
            </a:r>
            <a:r>
              <a:rPr lang="en-US" sz="2800" spc="-65" dirty="0" smtClean="0">
                <a:latin typeface="Aparajita" pitchFamily="34" charset="0"/>
                <a:cs typeface="Aparajita" pitchFamily="34" charset="0"/>
              </a:rPr>
              <a:t>days, </a:t>
            </a:r>
            <a:r>
              <a:rPr lang="en-US" sz="2800" spc="-40" dirty="0" smtClean="0">
                <a:latin typeface="Aparajita" pitchFamily="34" charset="0"/>
                <a:cs typeface="Aparajita" pitchFamily="34" charset="0"/>
              </a:rPr>
              <a:t>give </a:t>
            </a:r>
            <a:r>
              <a:rPr lang="en-US" sz="2800" spc="-5" dirty="0" smtClean="0">
                <a:latin typeface="Aparajita" pitchFamily="34" charset="0"/>
                <a:cs typeface="Aparajita" pitchFamily="34" charset="0"/>
              </a:rPr>
              <a:t>the </a:t>
            </a:r>
            <a:r>
              <a:rPr lang="en-US" sz="2800" spc="-20" dirty="0" smtClean="0">
                <a:latin typeface="Aparajita" pitchFamily="34" charset="0"/>
                <a:cs typeface="Aparajita" pitchFamily="34" charset="0"/>
              </a:rPr>
              <a:t>true</a:t>
            </a:r>
            <a:r>
              <a:rPr lang="en-US" sz="2800" spc="-215" dirty="0" smtClean="0">
                <a:latin typeface="Aparajita" pitchFamily="34" charset="0"/>
                <a:cs typeface="Aparajita" pitchFamily="34" charset="0"/>
              </a:rPr>
              <a:t> </a:t>
            </a:r>
            <a:r>
              <a:rPr lang="en-US" sz="2800" spc="-25" dirty="0" smtClean="0">
                <a:latin typeface="Aparajita" pitchFamily="34" charset="0"/>
                <a:cs typeface="Aparajita" pitchFamily="34" charset="0"/>
              </a:rPr>
              <a:t>fundamental  </a:t>
            </a:r>
            <a:r>
              <a:rPr lang="en-US" sz="2800" spc="-35" dirty="0" smtClean="0">
                <a:latin typeface="Aparajita" pitchFamily="34" charset="0"/>
                <a:cs typeface="Aparajita" pitchFamily="34" charset="0"/>
              </a:rPr>
              <a:t>idea </a:t>
            </a:r>
            <a:r>
              <a:rPr lang="en-US" sz="2800" spc="-20" dirty="0" smtClean="0">
                <a:latin typeface="Aparajita" pitchFamily="34" charset="0"/>
                <a:cs typeface="Aparajita" pitchFamily="34" charset="0"/>
              </a:rPr>
              <a:t>of </a:t>
            </a:r>
            <a:r>
              <a:rPr lang="en-US" sz="2800" spc="-5" dirty="0" smtClean="0">
                <a:latin typeface="Aparajita" pitchFamily="34" charset="0"/>
                <a:cs typeface="Aparajita" pitchFamily="34" charset="0"/>
              </a:rPr>
              <a:t>the </a:t>
            </a:r>
            <a:r>
              <a:rPr lang="en-US" sz="2800" spc="-35" dirty="0" err="1" smtClean="0">
                <a:latin typeface="Aparajita" pitchFamily="34" charset="0"/>
                <a:cs typeface="Aparajita" pitchFamily="34" charset="0"/>
              </a:rPr>
              <a:t>orginal</a:t>
            </a:r>
            <a:r>
              <a:rPr lang="en-US" sz="2800" spc="-35" dirty="0" smtClean="0">
                <a:latin typeface="Aparajita" pitchFamily="34" charset="0"/>
                <a:cs typeface="Aparajita" pitchFamily="34" charset="0"/>
              </a:rPr>
              <a:t> </a:t>
            </a:r>
            <a:r>
              <a:rPr lang="en-US" sz="2800" spc="-40" dirty="0" smtClean="0">
                <a:latin typeface="Aparajita" pitchFamily="34" charset="0"/>
                <a:cs typeface="Aparajita" pitchFamily="34" charset="0"/>
              </a:rPr>
              <a:t>form </a:t>
            </a:r>
            <a:r>
              <a:rPr lang="en-US" sz="2800" spc="-20" dirty="0" smtClean="0">
                <a:latin typeface="Aparajita" pitchFamily="34" charset="0"/>
                <a:cs typeface="Aparajita" pitchFamily="34" charset="0"/>
              </a:rPr>
              <a:t>of </a:t>
            </a:r>
            <a:r>
              <a:rPr lang="en-US" sz="2800" spc="-5" dirty="0" smtClean="0">
                <a:latin typeface="Aparajita" pitchFamily="34" charset="0"/>
                <a:cs typeface="Aparajita" pitchFamily="34" charset="0"/>
              </a:rPr>
              <a:t>the</a:t>
            </a:r>
            <a:r>
              <a:rPr lang="en-US" sz="2800" spc="-125" dirty="0" smtClean="0">
                <a:latin typeface="Aparajita" pitchFamily="34" charset="0"/>
                <a:cs typeface="Aparajita" pitchFamily="34" charset="0"/>
              </a:rPr>
              <a:t> </a:t>
            </a:r>
            <a:r>
              <a:rPr lang="en-US" sz="2800" spc="-45" dirty="0" smtClean="0">
                <a:latin typeface="Aparajita" pitchFamily="34" charset="0"/>
                <a:cs typeface="Aparajita" pitchFamily="34" charset="0"/>
              </a:rPr>
              <a:t>disease.</a:t>
            </a:r>
          </a:p>
          <a:p>
            <a:pPr marL="286385" marR="374015" indent="-274320">
              <a:lnSpc>
                <a:spcPct val="80000"/>
              </a:lnSpc>
              <a:spcBef>
                <a:spcPts val="575"/>
              </a:spcBef>
              <a:buClr>
                <a:srgbClr val="0AD0D9"/>
              </a:buClr>
              <a:buSzPct val="93750"/>
              <a:buNone/>
              <a:tabLst>
                <a:tab pos="356870" algn="l"/>
                <a:tab pos="357505" algn="l"/>
                <a:tab pos="4288790" algn="l"/>
              </a:tabLst>
            </a:pPr>
            <a:endParaRPr lang="en-US" sz="2800" dirty="0" smtClean="0">
              <a:latin typeface="Aparajita" pitchFamily="34" charset="0"/>
              <a:cs typeface="Aparajita" pitchFamily="34" charset="0"/>
            </a:endParaRPr>
          </a:p>
          <a:p>
            <a:pPr marL="286385" marR="5080" indent="-274320">
              <a:lnSpc>
                <a:spcPct val="80000"/>
              </a:lnSpc>
              <a:spcBef>
                <a:spcPts val="575"/>
              </a:spcBef>
              <a:buClr>
                <a:srgbClr val="0AD0D9"/>
              </a:buClr>
              <a:buSzPct val="93750"/>
              <a:buFont typeface="Arial"/>
              <a:buChar char=""/>
              <a:tabLst>
                <a:tab pos="363220" algn="l"/>
                <a:tab pos="363855" algn="l"/>
                <a:tab pos="1442085" algn="l"/>
                <a:tab pos="1499870" algn="l"/>
                <a:tab pos="2083435" algn="l"/>
                <a:tab pos="2781300" algn="l"/>
                <a:tab pos="4658360" algn="l"/>
              </a:tabLst>
            </a:pPr>
            <a:r>
              <a:rPr lang="en-US" sz="2400" dirty="0" smtClean="0">
                <a:latin typeface="Aparajita" pitchFamily="34" charset="0"/>
                <a:cs typeface="Aparajita" pitchFamily="34" charset="0"/>
              </a:rPr>
              <a:t>	</a:t>
            </a:r>
            <a:r>
              <a:rPr lang="en-US" sz="2800" spc="-35" dirty="0" smtClean="0">
                <a:latin typeface="Aparajita" pitchFamily="34" charset="0"/>
                <a:cs typeface="Aparajita" pitchFamily="34" charset="0"/>
              </a:rPr>
              <a:t>Disease		</a:t>
            </a:r>
            <a:r>
              <a:rPr lang="en-US" sz="2800" spc="-20" dirty="0" smtClean="0">
                <a:latin typeface="Aparajita" pitchFamily="34" charset="0"/>
                <a:cs typeface="Aparajita" pitchFamily="34" charset="0"/>
              </a:rPr>
              <a:t>of </a:t>
            </a:r>
            <a:r>
              <a:rPr lang="en-US" sz="2800" spc="-60" dirty="0" smtClean="0">
                <a:latin typeface="Aparajita" pitchFamily="34" charset="0"/>
                <a:cs typeface="Aparajita" pitchFamily="34" charset="0"/>
              </a:rPr>
              <a:t>a </a:t>
            </a:r>
            <a:r>
              <a:rPr lang="en-US" sz="2800" spc="-20" dirty="0" smtClean="0">
                <a:latin typeface="Aparajita" pitchFamily="34" charset="0"/>
                <a:cs typeface="Aparajita" pitchFamily="34" charset="0"/>
              </a:rPr>
              <a:t>chronic </a:t>
            </a:r>
            <a:r>
              <a:rPr lang="en-US" sz="2800" spc="-55" dirty="0" smtClean="0">
                <a:latin typeface="Aparajita" pitchFamily="34" charset="0"/>
                <a:cs typeface="Aparajita" pitchFamily="34" charset="0"/>
              </a:rPr>
              <a:t>character, </a:t>
            </a:r>
            <a:r>
              <a:rPr lang="en-US" sz="2800" spc="-35" dirty="0" smtClean="0">
                <a:latin typeface="Aparajita" pitchFamily="34" charset="0"/>
                <a:cs typeface="Aparajita" pitchFamily="34" charset="0"/>
              </a:rPr>
              <a:t>and </a:t>
            </a:r>
            <a:r>
              <a:rPr lang="en-US" sz="2800" spc="-5" dirty="0" smtClean="0">
                <a:latin typeface="Aparajita" pitchFamily="34" charset="0"/>
                <a:cs typeface="Aparajita" pitchFamily="34" charset="0"/>
              </a:rPr>
              <a:t>the </a:t>
            </a:r>
            <a:r>
              <a:rPr lang="en-US" sz="2800" spc="-15" dirty="0" smtClean="0">
                <a:latin typeface="Aparajita" pitchFamily="34" charset="0"/>
                <a:cs typeface="Aparajita" pitchFamily="34" charset="0"/>
              </a:rPr>
              <a:t>patient </a:t>
            </a:r>
            <a:r>
              <a:rPr lang="en-US" sz="2800" spc="-45" dirty="0" smtClean="0">
                <a:latin typeface="Aparajita" pitchFamily="34" charset="0"/>
                <a:cs typeface="Aparajita" pitchFamily="34" charset="0"/>
              </a:rPr>
              <a:t>has </a:t>
            </a:r>
            <a:r>
              <a:rPr lang="en-US" sz="2800" spc="-20" dirty="0" smtClean="0">
                <a:latin typeface="Aparajita" pitchFamily="34" charset="0"/>
                <a:cs typeface="Aparajita" pitchFamily="34" charset="0"/>
              </a:rPr>
              <a:t>been  taking medicine </a:t>
            </a:r>
            <a:r>
              <a:rPr lang="en-US" sz="2800" spc="-25" dirty="0" smtClean="0">
                <a:latin typeface="Aparajita" pitchFamily="34" charset="0"/>
                <a:cs typeface="Aparajita" pitchFamily="34" charset="0"/>
              </a:rPr>
              <a:t>up </a:t>
            </a:r>
            <a:r>
              <a:rPr lang="en-US" sz="2800" spc="-10" dirty="0" smtClean="0">
                <a:latin typeface="Aparajita" pitchFamily="34" charset="0"/>
                <a:cs typeface="Aparajita" pitchFamily="34" charset="0"/>
              </a:rPr>
              <a:t>to </a:t>
            </a:r>
            <a:r>
              <a:rPr lang="en-US" sz="2800" spc="-5" dirty="0" smtClean="0">
                <a:latin typeface="Aparajita" pitchFamily="34" charset="0"/>
                <a:cs typeface="Aparajita" pitchFamily="34" charset="0"/>
              </a:rPr>
              <a:t>the </a:t>
            </a:r>
            <a:r>
              <a:rPr lang="en-US" sz="2800" spc="-15" dirty="0" smtClean="0">
                <a:latin typeface="Aparajita" pitchFamily="34" charset="0"/>
                <a:cs typeface="Aparajita" pitchFamily="34" charset="0"/>
              </a:rPr>
              <a:t>time </a:t>
            </a:r>
            <a:r>
              <a:rPr lang="en-US" sz="2800" spc="-10" dirty="0" smtClean="0">
                <a:latin typeface="Aparajita" pitchFamily="34" charset="0"/>
                <a:cs typeface="Aparajita" pitchFamily="34" charset="0"/>
              </a:rPr>
              <a:t>he </a:t>
            </a:r>
            <a:r>
              <a:rPr lang="en-US" sz="2800" spc="-50" dirty="0" smtClean="0">
                <a:latin typeface="Aparajita" pitchFamily="34" charset="0"/>
                <a:cs typeface="Aparajita" pitchFamily="34" charset="0"/>
              </a:rPr>
              <a:t>is </a:t>
            </a:r>
            <a:r>
              <a:rPr lang="en-US" sz="2800" spc="-30" dirty="0" smtClean="0">
                <a:latin typeface="Aparajita" pitchFamily="34" charset="0"/>
                <a:cs typeface="Aparajita" pitchFamily="34" charset="0"/>
              </a:rPr>
              <a:t>seen </a:t>
            </a:r>
            <a:r>
              <a:rPr lang="en-US" sz="2800" spc="-10" dirty="0" smtClean="0">
                <a:latin typeface="Aparajita" pitchFamily="34" charset="0"/>
                <a:cs typeface="Aparajita" pitchFamily="34" charset="0"/>
              </a:rPr>
              <a:t>,then </a:t>
            </a:r>
            <a:r>
              <a:rPr lang="en-US" sz="2800" spc="-40" dirty="0" smtClean="0">
                <a:latin typeface="Aparajita" pitchFamily="34" charset="0"/>
                <a:cs typeface="Aparajita" pitchFamily="34" charset="0"/>
              </a:rPr>
              <a:t>give </a:t>
            </a:r>
            <a:r>
              <a:rPr lang="en-US" sz="2800" spc="-40" dirty="0" smtClean="0">
                <a:solidFill>
                  <a:srgbClr val="0E6EC5"/>
                </a:solidFill>
                <a:latin typeface="Aparajita" pitchFamily="34" charset="0"/>
                <a:cs typeface="Aparajita" pitchFamily="34" charset="0"/>
              </a:rPr>
              <a:t> </a:t>
            </a:r>
            <a:r>
              <a:rPr lang="en-US" sz="2800" b="1" i="1" spc="-25" dirty="0" smtClean="0">
                <a:solidFill>
                  <a:srgbClr val="0E6EC5"/>
                </a:solidFill>
                <a:latin typeface="Aparajita" pitchFamily="34" charset="0"/>
                <a:cs typeface="Aparajita" pitchFamily="34" charset="0"/>
              </a:rPr>
              <a:t>placebo</a:t>
            </a:r>
            <a:r>
              <a:rPr lang="en-US" sz="2800" spc="-25" dirty="0" smtClean="0">
                <a:solidFill>
                  <a:srgbClr val="0E6EC5"/>
                </a:solidFill>
                <a:latin typeface="Aparajita" pitchFamily="34" charset="0"/>
                <a:cs typeface="Aparajita" pitchFamily="34" charset="0"/>
              </a:rPr>
              <a:t>	</a:t>
            </a:r>
            <a:r>
              <a:rPr lang="en-US" sz="2800" spc="-35" dirty="0" smtClean="0">
                <a:latin typeface="Aparajita" pitchFamily="34" charset="0"/>
                <a:cs typeface="Aparajita" pitchFamily="34" charset="0"/>
              </a:rPr>
              <a:t>and </a:t>
            </a:r>
            <a:r>
              <a:rPr lang="en-US" sz="2800" spc="-30" dirty="0" smtClean="0">
                <a:latin typeface="Aparajita" pitchFamily="34" charset="0"/>
                <a:cs typeface="Aparajita" pitchFamily="34" charset="0"/>
              </a:rPr>
              <a:t>wait	</a:t>
            </a:r>
            <a:r>
              <a:rPr lang="en-US" sz="2800" spc="-15" dirty="0" smtClean="0">
                <a:latin typeface="Aparajita" pitchFamily="34" charset="0"/>
                <a:cs typeface="Aparajita" pitchFamily="34" charset="0"/>
              </a:rPr>
              <a:t>which</a:t>
            </a:r>
            <a:r>
              <a:rPr lang="en-US" sz="2800" dirty="0" smtClean="0">
                <a:latin typeface="Aparajita" pitchFamily="34" charset="0"/>
                <a:cs typeface="Aparajita" pitchFamily="34" charset="0"/>
              </a:rPr>
              <a:t> gives </a:t>
            </a:r>
            <a:r>
              <a:rPr lang="en-US" sz="2800" spc="-5" dirty="0" smtClean="0">
                <a:latin typeface="Aparajita" pitchFamily="34" charset="0"/>
                <a:cs typeface="Aparajita" pitchFamily="34" charset="0"/>
              </a:rPr>
              <a:t>the </a:t>
            </a:r>
            <a:r>
              <a:rPr lang="en-US" sz="2800" spc="-30" dirty="0" smtClean="0">
                <a:latin typeface="Aparajita" pitchFamily="34" charset="0"/>
                <a:cs typeface="Aparajita" pitchFamily="34" charset="0"/>
              </a:rPr>
              <a:t>permanent  uncontaminated </a:t>
            </a:r>
            <a:r>
              <a:rPr lang="en-US" sz="2800" spc="-35" dirty="0" smtClean="0">
                <a:latin typeface="Aparajita" pitchFamily="34" charset="0"/>
                <a:cs typeface="Aparajita" pitchFamily="34" charset="0"/>
              </a:rPr>
              <a:t>symptoms </a:t>
            </a:r>
            <a:r>
              <a:rPr lang="en-US" sz="2800" spc="-20" dirty="0" smtClean="0">
                <a:latin typeface="Aparajita" pitchFamily="34" charset="0"/>
                <a:cs typeface="Aparajita" pitchFamily="34" charset="0"/>
              </a:rPr>
              <a:t>of </a:t>
            </a:r>
            <a:r>
              <a:rPr lang="en-US" sz="2800" spc="-5" dirty="0" smtClean="0">
                <a:latin typeface="Aparajita" pitchFamily="34" charset="0"/>
                <a:cs typeface="Aparajita" pitchFamily="34" charset="0"/>
              </a:rPr>
              <a:t>the </a:t>
            </a:r>
            <a:r>
              <a:rPr lang="en-US" sz="2800" spc="-10" dirty="0" smtClean="0">
                <a:latin typeface="Aparajita" pitchFamily="34" charset="0"/>
                <a:cs typeface="Aparajita" pitchFamily="34" charset="0"/>
              </a:rPr>
              <a:t>old </a:t>
            </a:r>
            <a:r>
              <a:rPr lang="en-US" sz="2800" spc="-20" dirty="0" smtClean="0">
                <a:latin typeface="Aparajita" pitchFamily="34" charset="0"/>
                <a:cs typeface="Aparajita" pitchFamily="34" charset="0"/>
              </a:rPr>
              <a:t>affection </a:t>
            </a:r>
            <a:r>
              <a:rPr lang="en-US" sz="2800" spc="-35" dirty="0" smtClean="0">
                <a:latin typeface="Aparajita" pitchFamily="34" charset="0"/>
                <a:cs typeface="Aparajita" pitchFamily="34" charset="0"/>
              </a:rPr>
              <a:t>and </a:t>
            </a:r>
            <a:r>
              <a:rPr lang="en-US" sz="2800" spc="-10" dirty="0" smtClean="0">
                <a:latin typeface="Aparajita" pitchFamily="34" charset="0"/>
                <a:cs typeface="Aparajita" pitchFamily="34" charset="0"/>
              </a:rPr>
              <a:t>to</a:t>
            </a:r>
            <a:r>
              <a:rPr lang="en-US" sz="2800" spc="-150" dirty="0" smtClean="0">
                <a:latin typeface="Aparajita" pitchFamily="34" charset="0"/>
                <a:cs typeface="Aparajita" pitchFamily="34" charset="0"/>
              </a:rPr>
              <a:t> </a:t>
            </a:r>
            <a:r>
              <a:rPr lang="en-US" sz="2800" spc="-40" dirty="0" smtClean="0">
                <a:latin typeface="Aparajita" pitchFamily="34" charset="0"/>
                <a:cs typeface="Aparajita" pitchFamily="34" charset="0"/>
              </a:rPr>
              <a:t>form  </a:t>
            </a:r>
            <a:r>
              <a:rPr lang="en-US" sz="2800" spc="-60" dirty="0" smtClean="0">
                <a:latin typeface="Aparajita" pitchFamily="34" charset="0"/>
                <a:cs typeface="Aparajita" pitchFamily="34" charset="0"/>
              </a:rPr>
              <a:t>a </a:t>
            </a:r>
            <a:r>
              <a:rPr lang="en-US" sz="2800" spc="-25" dirty="0" smtClean="0">
                <a:latin typeface="Aparajita" pitchFamily="34" charset="0"/>
                <a:cs typeface="Aparajita" pitchFamily="34" charset="0"/>
              </a:rPr>
              <a:t>faithful </a:t>
            </a:r>
            <a:r>
              <a:rPr lang="en-US" sz="2800" spc="-20" dirty="0" smtClean="0">
                <a:latin typeface="Aparajita" pitchFamily="34" charset="0"/>
                <a:cs typeface="Aparajita" pitchFamily="34" charset="0"/>
              </a:rPr>
              <a:t>picture of </a:t>
            </a:r>
            <a:r>
              <a:rPr lang="en-US" sz="2800" spc="-5" dirty="0" smtClean="0">
                <a:latin typeface="Aparajita" pitchFamily="34" charset="0"/>
                <a:cs typeface="Aparajita" pitchFamily="34" charset="0"/>
              </a:rPr>
              <a:t>the</a:t>
            </a:r>
            <a:r>
              <a:rPr lang="en-US" sz="2800" spc="-140" dirty="0" smtClean="0">
                <a:latin typeface="Aparajita" pitchFamily="34" charset="0"/>
                <a:cs typeface="Aparajita" pitchFamily="34" charset="0"/>
              </a:rPr>
              <a:t> </a:t>
            </a:r>
            <a:r>
              <a:rPr lang="en-US" sz="2800" spc="-45" dirty="0" smtClean="0">
                <a:latin typeface="Aparajita" pitchFamily="34" charset="0"/>
                <a:cs typeface="Aparajita" pitchFamily="34" charset="0"/>
              </a:rPr>
              <a:t>disease.</a:t>
            </a:r>
            <a:endParaRPr lang="en-US" sz="2800" dirty="0" smtClean="0">
              <a:latin typeface="Aparajita" pitchFamily="34" charset="0"/>
              <a:cs typeface="Aparajita" pitchFamily="34" charset="0"/>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10200"/>
          </a:xfrm>
        </p:spPr>
        <p:txBody>
          <a:bodyPr>
            <a:noAutofit/>
          </a:bodyPr>
          <a:lstStyle/>
          <a:p>
            <a:pPr marL="609600" indent="-609600">
              <a:lnSpc>
                <a:spcPct val="80000"/>
              </a:lnSpc>
              <a:buNone/>
            </a:pPr>
            <a:r>
              <a:rPr lang="en-US" sz="2800" b="1" i="1" dirty="0" smtClean="0">
                <a:latin typeface="Aparajita" pitchFamily="34" charset="0"/>
                <a:cs typeface="Aparajita" pitchFamily="34" charset="0"/>
              </a:rPr>
              <a:t>If it be of a rapid course</a:t>
            </a:r>
          </a:p>
          <a:p>
            <a:pPr marL="609600" indent="-609600">
              <a:lnSpc>
                <a:spcPct val="80000"/>
              </a:lnSpc>
            </a:pPr>
            <a:r>
              <a:rPr lang="en-US" sz="2800" dirty="0" smtClean="0">
                <a:latin typeface="Aparajita" pitchFamily="34" charset="0"/>
                <a:cs typeface="Aparajita" pitchFamily="34" charset="0"/>
              </a:rPr>
              <a:t>The physician must not follow the above advice, because</a:t>
            </a:r>
          </a:p>
          <a:p>
            <a:pPr marL="1009650" lvl="1" indent="-609600">
              <a:lnSpc>
                <a:spcPct val="80000"/>
              </a:lnSpc>
              <a:buFont typeface="Arial" pitchFamily="34" charset="0"/>
              <a:buAutoNum type="arabicPeriod"/>
            </a:pPr>
            <a:r>
              <a:rPr lang="en-US" sz="2800" dirty="0" smtClean="0">
                <a:latin typeface="Aparajita" pitchFamily="34" charset="0"/>
                <a:cs typeface="Aparajita" pitchFamily="34" charset="0"/>
              </a:rPr>
              <a:t>The serious character admit of no delay</a:t>
            </a:r>
          </a:p>
          <a:p>
            <a:pPr marL="1009650" lvl="1" indent="-609600">
              <a:lnSpc>
                <a:spcPct val="80000"/>
              </a:lnSpc>
              <a:buFont typeface="Arial" pitchFamily="34" charset="0"/>
              <a:buAutoNum type="arabicPeriod"/>
            </a:pPr>
            <a:r>
              <a:rPr lang="en-US" sz="2800" dirty="0" smtClean="0">
                <a:latin typeface="Aparajita" pitchFamily="34" charset="0"/>
                <a:cs typeface="Aparajita" pitchFamily="34" charset="0"/>
              </a:rPr>
              <a:t>The physician cannot ascertain what symptoms were present before the employment of medicine</a:t>
            </a:r>
          </a:p>
          <a:p>
            <a:pPr marL="1009650" lvl="1" indent="-609600">
              <a:lnSpc>
                <a:spcPct val="80000"/>
              </a:lnSpc>
              <a:buFont typeface="Arial" pitchFamily="34" charset="0"/>
              <a:buAutoNum type="arabicPeriod"/>
            </a:pPr>
            <a:r>
              <a:rPr lang="en-US" sz="2800" dirty="0" smtClean="0">
                <a:latin typeface="Aparajita" pitchFamily="34" charset="0"/>
                <a:cs typeface="Aparajita" pitchFamily="34" charset="0"/>
              </a:rPr>
              <a:t>The complete picture of the disease will then be the conjoint malady formed by medicinal and original diseases and hence is more serious and dangerous.  </a:t>
            </a:r>
          </a:p>
        </p:txBody>
      </p:sp>
      <p:sp>
        <p:nvSpPr>
          <p:cNvPr id="5" name="object 4"/>
          <p:cNvSpPr txBox="1">
            <a:spLocks noGrp="1"/>
          </p:cNvSpPr>
          <p:nvPr>
            <p:ph type="title"/>
          </p:nvPr>
        </p:nvSpPr>
        <p:spPr>
          <a:xfrm>
            <a:off x="457200" y="274638"/>
            <a:ext cx="8229600" cy="643766"/>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000000"/>
                </a:solidFill>
              </a:rPr>
              <a:t>§</a:t>
            </a:r>
            <a:r>
              <a:rPr spc="-5" dirty="0"/>
              <a:t>92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382000" cy="5321491"/>
          </a:xfrm>
        </p:spPr>
        <p:txBody>
          <a:bodyPr/>
          <a:lstStyle/>
          <a:p>
            <a:pPr marL="1009650" lvl="1" indent="-609600">
              <a:lnSpc>
                <a:spcPct val="80000"/>
              </a:lnSpc>
              <a:buFont typeface="Arial" pitchFamily="34" charset="0"/>
              <a:buAutoNum type="arabicPeriod"/>
            </a:pPr>
            <a:r>
              <a:rPr lang="en-US" sz="2800" dirty="0" smtClean="0">
                <a:latin typeface="Aparajita" pitchFamily="34" charset="0"/>
                <a:cs typeface="Aparajita" pitchFamily="34" charset="0"/>
              </a:rPr>
              <a:t>Here the patient demands prompt and efficient relief.  So the physician should</a:t>
            </a:r>
          </a:p>
          <a:p>
            <a:pPr marL="1009650" lvl="1" indent="-609600">
              <a:lnSpc>
                <a:spcPct val="80000"/>
              </a:lnSpc>
              <a:buNone/>
            </a:pPr>
            <a:endParaRPr lang="en-US" sz="2800" dirty="0" smtClean="0">
              <a:latin typeface="Aparajita" pitchFamily="34" charset="0"/>
              <a:cs typeface="Aparajita" pitchFamily="34" charset="0"/>
            </a:endParaRPr>
          </a:p>
          <a:p>
            <a:pPr lvl="2">
              <a:lnSpc>
                <a:spcPct val="80000"/>
              </a:lnSpc>
              <a:buFont typeface="Arial" pitchFamily="34" charset="0"/>
              <a:buAutoNum type="arabicPeriod"/>
            </a:pPr>
            <a:r>
              <a:rPr lang="en-US" sz="2800" dirty="0" smtClean="0">
                <a:latin typeface="Aparajita" pitchFamily="34" charset="0"/>
                <a:cs typeface="Aparajita" pitchFamily="34" charset="0"/>
              </a:rPr>
              <a:t>Trace out the complete picture of the disease, i.e. conjoint malady formed by medicinal and original disease</a:t>
            </a:r>
          </a:p>
          <a:p>
            <a:pPr lvl="2">
              <a:lnSpc>
                <a:spcPct val="80000"/>
              </a:lnSpc>
              <a:buFont typeface="Arial" pitchFamily="34" charset="0"/>
              <a:buAutoNum type="arabicPeriod"/>
            </a:pPr>
            <a:r>
              <a:rPr lang="en-US" sz="2800" dirty="0" smtClean="0">
                <a:latin typeface="Aparajita" pitchFamily="34" charset="0"/>
                <a:cs typeface="Aparajita" pitchFamily="34" charset="0"/>
              </a:rPr>
              <a:t>Amply apply a suitable homoeopathic remedy by the conjoint totality</a:t>
            </a:r>
          </a:p>
          <a:p>
            <a:pPr lvl="2">
              <a:lnSpc>
                <a:spcPct val="80000"/>
              </a:lnSpc>
              <a:buNone/>
            </a:pPr>
            <a:endParaRPr lang="en-US" sz="2800" dirty="0" smtClean="0">
              <a:latin typeface="Aparajita" pitchFamily="34" charset="0"/>
              <a:cs typeface="Aparajita" pitchFamily="34" charset="0"/>
            </a:endParaRPr>
          </a:p>
          <a:p>
            <a:pPr marL="0" indent="0">
              <a:lnSpc>
                <a:spcPct val="80000"/>
              </a:lnSpc>
              <a:buNone/>
            </a:pPr>
            <a:r>
              <a:rPr lang="en-US" sz="2800" dirty="0" smtClean="0">
                <a:latin typeface="Aparajita" pitchFamily="34" charset="0"/>
                <a:cs typeface="Aparajita" pitchFamily="34" charset="0"/>
              </a:rPr>
              <a:t>Thus the patient shall not fall a sacrifice to the injurious drugs he has swallowed.</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81000" y="1143000"/>
            <a:ext cx="8458200" cy="3906069"/>
          </a:xfrm>
          <a:prstGeom prst="rect">
            <a:avLst/>
          </a:prstGeom>
        </p:spPr>
        <p:txBody>
          <a:bodyPr vert="horz" wrap="square" lIns="0" tIns="52705" rIns="0" bIns="0" rtlCol="0">
            <a:spAutoFit/>
          </a:bodyPr>
          <a:lstStyle/>
          <a:p>
            <a:pPr marL="286385" marR="16510" indent="-274320">
              <a:lnSpc>
                <a:spcPct val="90100"/>
              </a:lnSpc>
              <a:spcBef>
                <a:spcPts val="415"/>
              </a:spcBef>
              <a:buClr>
                <a:srgbClr val="0AD0D9"/>
              </a:buClr>
              <a:buSzPct val="94230"/>
              <a:buFont typeface="Arial"/>
              <a:buChar char=""/>
              <a:tabLst>
                <a:tab pos="287020" algn="l"/>
              </a:tabLst>
            </a:pPr>
            <a:r>
              <a:rPr sz="2800" i="1" spc="-50" dirty="0">
                <a:solidFill>
                  <a:srgbClr val="0070C0"/>
                </a:solidFill>
                <a:latin typeface="Aparajita" pitchFamily="34" charset="0"/>
                <a:cs typeface="Aparajita" pitchFamily="34" charset="0"/>
              </a:rPr>
              <a:t>But </a:t>
            </a:r>
            <a:r>
              <a:rPr sz="2800" i="1" spc="-35" dirty="0">
                <a:solidFill>
                  <a:srgbClr val="0070C0"/>
                </a:solidFill>
                <a:latin typeface="Aparajita" pitchFamily="34" charset="0"/>
                <a:cs typeface="Aparajita" pitchFamily="34" charset="0"/>
              </a:rPr>
              <a:t>if </a:t>
            </a:r>
            <a:r>
              <a:rPr sz="2800" i="1" spc="-5" dirty="0">
                <a:solidFill>
                  <a:srgbClr val="0070C0"/>
                </a:solidFill>
                <a:latin typeface="Aparajita" pitchFamily="34" charset="0"/>
                <a:cs typeface="Aparajita" pitchFamily="34" charset="0"/>
              </a:rPr>
              <a:t>it </a:t>
            </a:r>
            <a:r>
              <a:rPr sz="2800" i="1" spc="-10" dirty="0">
                <a:solidFill>
                  <a:srgbClr val="0070C0"/>
                </a:solidFill>
                <a:latin typeface="Aparajita" pitchFamily="34" charset="0"/>
                <a:cs typeface="Aparajita" pitchFamily="34" charset="0"/>
              </a:rPr>
              <a:t>be </a:t>
            </a:r>
            <a:r>
              <a:rPr sz="2800" i="1" spc="-60" dirty="0">
                <a:solidFill>
                  <a:srgbClr val="0070C0"/>
                </a:solidFill>
                <a:latin typeface="Aparajita" pitchFamily="34" charset="0"/>
                <a:cs typeface="Aparajita" pitchFamily="34" charset="0"/>
              </a:rPr>
              <a:t>a </a:t>
            </a:r>
            <a:r>
              <a:rPr sz="2800" i="1" spc="-45" dirty="0">
                <a:solidFill>
                  <a:srgbClr val="0070C0"/>
                </a:solidFill>
                <a:latin typeface="Aparajita" pitchFamily="34" charset="0"/>
                <a:cs typeface="Aparajita" pitchFamily="34" charset="0"/>
              </a:rPr>
              <a:t>disease </a:t>
            </a:r>
            <a:r>
              <a:rPr sz="2800" i="1" spc="-20" dirty="0">
                <a:solidFill>
                  <a:srgbClr val="0070C0"/>
                </a:solidFill>
                <a:latin typeface="Aparajita" pitchFamily="34" charset="0"/>
                <a:cs typeface="Aparajita" pitchFamily="34" charset="0"/>
              </a:rPr>
              <a:t>of </a:t>
            </a:r>
            <a:r>
              <a:rPr sz="2800" i="1" spc="-60" dirty="0">
                <a:solidFill>
                  <a:srgbClr val="0070C0"/>
                </a:solidFill>
                <a:latin typeface="Aparajita" pitchFamily="34" charset="0"/>
                <a:cs typeface="Aparajita" pitchFamily="34" charset="0"/>
              </a:rPr>
              <a:t>a </a:t>
            </a:r>
            <a:r>
              <a:rPr sz="2800" i="1" spc="-55" dirty="0">
                <a:solidFill>
                  <a:srgbClr val="0070C0"/>
                </a:solidFill>
                <a:latin typeface="Aparajita" pitchFamily="34" charset="0"/>
                <a:cs typeface="Aparajita" pitchFamily="34" charset="0"/>
              </a:rPr>
              <a:t>rapid </a:t>
            </a:r>
            <a:r>
              <a:rPr sz="2800" i="1" spc="-35" dirty="0">
                <a:solidFill>
                  <a:srgbClr val="0070C0"/>
                </a:solidFill>
                <a:latin typeface="Aparajita" pitchFamily="34" charset="0"/>
                <a:cs typeface="Aparajita" pitchFamily="34" charset="0"/>
              </a:rPr>
              <a:t>course</a:t>
            </a:r>
            <a:r>
              <a:rPr sz="2800" spc="-35" dirty="0">
                <a:solidFill>
                  <a:schemeClr val="tx2">
                    <a:lumMod val="50000"/>
                  </a:schemeClr>
                </a:solidFill>
                <a:latin typeface="Aparajita" pitchFamily="34" charset="0"/>
                <a:cs typeface="Aparajita" pitchFamily="34" charset="0"/>
              </a:rPr>
              <a:t>, and if </a:t>
            </a:r>
            <a:r>
              <a:rPr sz="2800" spc="-30" dirty="0">
                <a:solidFill>
                  <a:schemeClr val="tx2">
                    <a:lumMod val="50000"/>
                  </a:schemeClr>
                </a:solidFill>
                <a:latin typeface="Aparajita" pitchFamily="34" charset="0"/>
                <a:cs typeface="Aparajita" pitchFamily="34" charset="0"/>
              </a:rPr>
              <a:t>its </a:t>
            </a:r>
            <a:r>
              <a:rPr sz="2800" spc="-95" dirty="0">
                <a:solidFill>
                  <a:schemeClr val="tx2">
                    <a:lumMod val="50000"/>
                  </a:schemeClr>
                </a:solidFill>
                <a:latin typeface="Aparajita" pitchFamily="34" charset="0"/>
                <a:cs typeface="Aparajita" pitchFamily="34" charset="0"/>
              </a:rPr>
              <a:t>serious  </a:t>
            </a:r>
            <a:r>
              <a:rPr sz="2800" spc="-35" dirty="0">
                <a:solidFill>
                  <a:schemeClr val="tx2">
                    <a:lumMod val="50000"/>
                  </a:schemeClr>
                </a:solidFill>
                <a:latin typeface="Aparajita" pitchFamily="34" charset="0"/>
                <a:cs typeface="Aparajita" pitchFamily="34" charset="0"/>
              </a:rPr>
              <a:t>character </a:t>
            </a:r>
            <a:r>
              <a:rPr sz="2800" spc="-25" dirty="0">
                <a:solidFill>
                  <a:schemeClr val="tx2">
                    <a:lumMod val="50000"/>
                  </a:schemeClr>
                </a:solidFill>
                <a:latin typeface="Aparajita" pitchFamily="34" charset="0"/>
                <a:cs typeface="Aparajita" pitchFamily="34" charset="0"/>
              </a:rPr>
              <a:t>admit </a:t>
            </a:r>
            <a:r>
              <a:rPr sz="2800" spc="-20" dirty="0">
                <a:solidFill>
                  <a:schemeClr val="tx2">
                    <a:lumMod val="50000"/>
                  </a:schemeClr>
                </a:solidFill>
                <a:latin typeface="Aparajita" pitchFamily="34" charset="0"/>
                <a:cs typeface="Aparajita" pitchFamily="34" charset="0"/>
              </a:rPr>
              <a:t>of </a:t>
            </a:r>
            <a:r>
              <a:rPr sz="2800" spc="-10" dirty="0">
                <a:solidFill>
                  <a:schemeClr val="tx2">
                    <a:lumMod val="50000"/>
                  </a:schemeClr>
                </a:solidFill>
                <a:latin typeface="Aparajita" pitchFamily="34" charset="0"/>
                <a:cs typeface="Aparajita" pitchFamily="34" charset="0"/>
              </a:rPr>
              <a:t>no </a:t>
            </a:r>
            <a:r>
              <a:rPr sz="2800" spc="-80" dirty="0">
                <a:solidFill>
                  <a:schemeClr val="tx2">
                    <a:lumMod val="50000"/>
                  </a:schemeClr>
                </a:solidFill>
                <a:latin typeface="Aparajita" pitchFamily="34" charset="0"/>
                <a:cs typeface="Aparajita" pitchFamily="34" charset="0"/>
              </a:rPr>
              <a:t>delay, </a:t>
            </a:r>
            <a:r>
              <a:rPr sz="2800" spc="-35" dirty="0">
                <a:solidFill>
                  <a:schemeClr val="tx2">
                    <a:lumMod val="50000"/>
                  </a:schemeClr>
                </a:solidFill>
                <a:latin typeface="Aparajita" pitchFamily="34" charset="0"/>
                <a:cs typeface="Aparajita" pitchFamily="34" charset="0"/>
              </a:rPr>
              <a:t>if </a:t>
            </a:r>
            <a:r>
              <a:rPr sz="2800" spc="-10" dirty="0">
                <a:solidFill>
                  <a:schemeClr val="tx2">
                    <a:lumMod val="50000"/>
                  </a:schemeClr>
                </a:solidFill>
                <a:latin typeface="Aparajita" pitchFamily="34" charset="0"/>
                <a:cs typeface="Aparajita" pitchFamily="34" charset="0"/>
              </a:rPr>
              <a:t>he </a:t>
            </a:r>
            <a:r>
              <a:rPr sz="2800" spc="-15" dirty="0">
                <a:solidFill>
                  <a:schemeClr val="tx2">
                    <a:lumMod val="50000"/>
                  </a:schemeClr>
                </a:solidFill>
                <a:latin typeface="Aparajita" pitchFamily="34" charset="0"/>
                <a:cs typeface="Aparajita" pitchFamily="34" charset="0"/>
              </a:rPr>
              <a:t>cannot </a:t>
            </a:r>
            <a:r>
              <a:rPr sz="2800" spc="-40" dirty="0">
                <a:solidFill>
                  <a:schemeClr val="tx2">
                    <a:lumMod val="50000"/>
                  </a:schemeClr>
                </a:solidFill>
                <a:latin typeface="Aparajita" pitchFamily="34" charset="0"/>
                <a:cs typeface="Aparajita" pitchFamily="34" charset="0"/>
              </a:rPr>
              <a:t>ascertain </a:t>
            </a:r>
            <a:r>
              <a:rPr sz="2800" spc="-25" dirty="0">
                <a:solidFill>
                  <a:schemeClr val="tx2">
                    <a:lumMod val="50000"/>
                  </a:schemeClr>
                </a:solidFill>
                <a:latin typeface="Aparajita" pitchFamily="34" charset="0"/>
                <a:cs typeface="Aparajita" pitchFamily="34" charset="0"/>
              </a:rPr>
              <a:t>what  </a:t>
            </a:r>
            <a:r>
              <a:rPr sz="2800" spc="-35" dirty="0">
                <a:solidFill>
                  <a:schemeClr val="tx2">
                    <a:lumMod val="50000"/>
                  </a:schemeClr>
                </a:solidFill>
                <a:latin typeface="Aparajita" pitchFamily="34" charset="0"/>
                <a:cs typeface="Aparajita" pitchFamily="34" charset="0"/>
              </a:rPr>
              <a:t>symptoms </a:t>
            </a:r>
            <a:r>
              <a:rPr sz="2800" spc="-50" dirty="0">
                <a:solidFill>
                  <a:schemeClr val="tx2">
                    <a:lumMod val="50000"/>
                  </a:schemeClr>
                </a:solidFill>
                <a:latin typeface="Aparajita" pitchFamily="34" charset="0"/>
                <a:cs typeface="Aparajita" pitchFamily="34" charset="0"/>
              </a:rPr>
              <a:t>were </a:t>
            </a:r>
            <a:r>
              <a:rPr sz="2800" spc="-35" dirty="0">
                <a:solidFill>
                  <a:schemeClr val="tx2">
                    <a:lumMod val="50000"/>
                  </a:schemeClr>
                </a:solidFill>
                <a:latin typeface="Aparajita" pitchFamily="34" charset="0"/>
                <a:cs typeface="Aparajita" pitchFamily="34" charset="0"/>
              </a:rPr>
              <a:t>present before </a:t>
            </a:r>
            <a:r>
              <a:rPr sz="2800" spc="-5" dirty="0">
                <a:solidFill>
                  <a:schemeClr val="tx2">
                    <a:lumMod val="50000"/>
                  </a:schemeClr>
                </a:solidFill>
                <a:latin typeface="Aparajita" pitchFamily="34" charset="0"/>
                <a:cs typeface="Aparajita" pitchFamily="34" charset="0"/>
              </a:rPr>
              <a:t>the </a:t>
            </a:r>
            <a:r>
              <a:rPr sz="2800" spc="-25" dirty="0">
                <a:solidFill>
                  <a:schemeClr val="tx2">
                    <a:lumMod val="50000"/>
                  </a:schemeClr>
                </a:solidFill>
                <a:latin typeface="Aparajita" pitchFamily="34" charset="0"/>
                <a:cs typeface="Aparajita" pitchFamily="34" charset="0"/>
              </a:rPr>
              <a:t>employment </a:t>
            </a:r>
            <a:r>
              <a:rPr sz="2800" spc="-20" dirty="0">
                <a:solidFill>
                  <a:schemeClr val="tx2">
                    <a:lumMod val="50000"/>
                  </a:schemeClr>
                </a:solidFill>
                <a:latin typeface="Aparajita" pitchFamily="34" charset="0"/>
                <a:cs typeface="Aparajita" pitchFamily="34" charset="0"/>
              </a:rPr>
              <a:t>of </a:t>
            </a:r>
            <a:r>
              <a:rPr sz="2800" spc="-5">
                <a:solidFill>
                  <a:schemeClr val="tx2">
                    <a:lumMod val="50000"/>
                  </a:schemeClr>
                </a:solidFill>
                <a:latin typeface="Aparajita" pitchFamily="34" charset="0"/>
                <a:cs typeface="Aparajita" pitchFamily="34" charset="0"/>
              </a:rPr>
              <a:t>the  </a:t>
            </a:r>
            <a:r>
              <a:rPr sz="2800" spc="-30" smtClean="0">
                <a:solidFill>
                  <a:schemeClr val="tx2">
                    <a:lumMod val="50000"/>
                  </a:schemeClr>
                </a:solidFill>
                <a:latin typeface="Aparajita" pitchFamily="34" charset="0"/>
                <a:cs typeface="Aparajita" pitchFamily="34" charset="0"/>
              </a:rPr>
              <a:t>medicines,</a:t>
            </a:r>
            <a:r>
              <a:rPr lang="en-US" sz="2800" spc="-30" dirty="0" smtClean="0">
                <a:solidFill>
                  <a:schemeClr val="tx2">
                    <a:lumMod val="50000"/>
                  </a:schemeClr>
                </a:solidFill>
                <a:latin typeface="Aparajita" pitchFamily="34" charset="0"/>
                <a:cs typeface="Aparajita" pitchFamily="34" charset="0"/>
              </a:rPr>
              <a:t> </a:t>
            </a:r>
            <a:r>
              <a:rPr sz="2800" smtClean="0">
                <a:solidFill>
                  <a:schemeClr val="tx2">
                    <a:lumMod val="50000"/>
                  </a:schemeClr>
                </a:solidFill>
                <a:latin typeface="Aparajita" pitchFamily="34" charset="0"/>
                <a:cs typeface="Aparajita" pitchFamily="34" charset="0"/>
              </a:rPr>
              <a:t>the </a:t>
            </a:r>
            <a:r>
              <a:rPr sz="2800" spc="-25" dirty="0">
                <a:solidFill>
                  <a:schemeClr val="tx2">
                    <a:lumMod val="50000"/>
                  </a:schemeClr>
                </a:solidFill>
                <a:latin typeface="Aparajita" pitchFamily="34" charset="0"/>
                <a:cs typeface="Aparajita" pitchFamily="34" charset="0"/>
              </a:rPr>
              <a:t>conjoint </a:t>
            </a:r>
            <a:r>
              <a:rPr sz="2800" spc="-45" dirty="0">
                <a:solidFill>
                  <a:schemeClr val="tx2">
                    <a:lumMod val="50000"/>
                  </a:schemeClr>
                </a:solidFill>
                <a:latin typeface="Aparajita" pitchFamily="34" charset="0"/>
                <a:cs typeface="Aparajita" pitchFamily="34" charset="0"/>
              </a:rPr>
              <a:t>malady </a:t>
            </a:r>
            <a:r>
              <a:rPr sz="2800" spc="-35" dirty="0">
                <a:solidFill>
                  <a:schemeClr val="tx2">
                    <a:lumMod val="50000"/>
                  </a:schemeClr>
                </a:solidFill>
                <a:latin typeface="Aparajita" pitchFamily="34" charset="0"/>
                <a:cs typeface="Aparajita" pitchFamily="34" charset="0"/>
              </a:rPr>
              <a:t>formed </a:t>
            </a:r>
            <a:r>
              <a:rPr sz="2800" spc="-30" dirty="0">
                <a:solidFill>
                  <a:schemeClr val="tx2">
                    <a:lumMod val="50000"/>
                  </a:schemeClr>
                </a:solidFill>
                <a:latin typeface="Aparajita" pitchFamily="34" charset="0"/>
                <a:cs typeface="Aparajita" pitchFamily="34" charset="0"/>
              </a:rPr>
              <a:t>by </a:t>
            </a:r>
            <a:r>
              <a:rPr sz="2800" dirty="0">
                <a:solidFill>
                  <a:schemeClr val="tx2">
                    <a:lumMod val="50000"/>
                  </a:schemeClr>
                </a:solidFill>
                <a:latin typeface="Aparajita" pitchFamily="34" charset="0"/>
                <a:cs typeface="Aparajita" pitchFamily="34" charset="0"/>
              </a:rPr>
              <a:t>the </a:t>
            </a:r>
            <a:r>
              <a:rPr sz="2800" spc="-25" dirty="0">
                <a:solidFill>
                  <a:schemeClr val="tx2">
                    <a:lumMod val="50000"/>
                  </a:schemeClr>
                </a:solidFill>
                <a:latin typeface="Aparajita" pitchFamily="34" charset="0"/>
                <a:cs typeface="Aparajita" pitchFamily="34" charset="0"/>
              </a:rPr>
              <a:t>medicinal </a:t>
            </a:r>
            <a:r>
              <a:rPr sz="2800" spc="-35" dirty="0">
                <a:solidFill>
                  <a:schemeClr val="tx2">
                    <a:lumMod val="50000"/>
                  </a:schemeClr>
                </a:solidFill>
                <a:latin typeface="Aparajita" pitchFamily="34" charset="0"/>
                <a:cs typeface="Aparajita" pitchFamily="34" charset="0"/>
              </a:rPr>
              <a:t>and  </a:t>
            </a:r>
            <a:r>
              <a:rPr sz="2800" spc="-30" dirty="0">
                <a:solidFill>
                  <a:schemeClr val="tx2">
                    <a:lumMod val="50000"/>
                  </a:schemeClr>
                </a:solidFill>
                <a:latin typeface="Aparajita" pitchFamily="34" charset="0"/>
                <a:cs typeface="Aparajita" pitchFamily="34" charset="0"/>
              </a:rPr>
              <a:t>original </a:t>
            </a:r>
            <a:r>
              <a:rPr sz="2800" spc="-50" dirty="0">
                <a:solidFill>
                  <a:schemeClr val="tx2">
                    <a:lumMod val="50000"/>
                  </a:schemeClr>
                </a:solidFill>
                <a:latin typeface="Aparajita" pitchFamily="34" charset="0"/>
                <a:cs typeface="Aparajita" pitchFamily="34" charset="0"/>
              </a:rPr>
              <a:t>diseases, </a:t>
            </a:r>
            <a:r>
              <a:rPr sz="2800" spc="-10" dirty="0">
                <a:solidFill>
                  <a:schemeClr val="tx2">
                    <a:lumMod val="50000"/>
                  </a:schemeClr>
                </a:solidFill>
                <a:latin typeface="Aparajita" pitchFamily="34" charset="0"/>
                <a:cs typeface="Aparajita" pitchFamily="34" charset="0"/>
              </a:rPr>
              <a:t>which </a:t>
            </a:r>
            <a:r>
              <a:rPr sz="2800" spc="-45" dirty="0">
                <a:solidFill>
                  <a:schemeClr val="tx2">
                    <a:lumMod val="50000"/>
                  </a:schemeClr>
                </a:solidFill>
                <a:latin typeface="Aparajita" pitchFamily="34" charset="0"/>
                <a:cs typeface="Aparajita" pitchFamily="34" charset="0"/>
              </a:rPr>
              <a:t>from </a:t>
            </a:r>
            <a:r>
              <a:rPr sz="2800" spc="-5" dirty="0">
                <a:solidFill>
                  <a:schemeClr val="tx2">
                    <a:lumMod val="50000"/>
                  </a:schemeClr>
                </a:solidFill>
                <a:latin typeface="Aparajita" pitchFamily="34" charset="0"/>
                <a:cs typeface="Aparajita" pitchFamily="34" charset="0"/>
              </a:rPr>
              <a:t>the </a:t>
            </a:r>
            <a:r>
              <a:rPr sz="2800" spc="-35" dirty="0">
                <a:solidFill>
                  <a:schemeClr val="tx2">
                    <a:lumMod val="50000"/>
                  </a:schemeClr>
                </a:solidFill>
                <a:latin typeface="Aparajita" pitchFamily="34" charset="0"/>
                <a:cs typeface="Aparajita" pitchFamily="34" charset="0"/>
              </a:rPr>
              <a:t>use </a:t>
            </a:r>
            <a:r>
              <a:rPr sz="2800" spc="-20" dirty="0">
                <a:solidFill>
                  <a:schemeClr val="tx2">
                    <a:lumMod val="50000"/>
                  </a:schemeClr>
                </a:solidFill>
                <a:latin typeface="Aparajita" pitchFamily="34" charset="0"/>
                <a:cs typeface="Aparajita" pitchFamily="34" charset="0"/>
              </a:rPr>
              <a:t>of </a:t>
            </a:r>
            <a:r>
              <a:rPr sz="2800" spc="-45" dirty="0">
                <a:solidFill>
                  <a:schemeClr val="tx2">
                    <a:lumMod val="50000"/>
                  </a:schemeClr>
                </a:solidFill>
                <a:latin typeface="Aparajita" pitchFamily="34" charset="0"/>
                <a:cs typeface="Aparajita" pitchFamily="34" charset="0"/>
              </a:rPr>
              <a:t>inappropriate  </a:t>
            </a:r>
            <a:r>
              <a:rPr sz="2800" spc="-40" dirty="0">
                <a:solidFill>
                  <a:schemeClr val="tx2">
                    <a:lumMod val="50000"/>
                  </a:schemeClr>
                </a:solidFill>
                <a:latin typeface="Aparajita" pitchFamily="34" charset="0"/>
                <a:cs typeface="Aparajita" pitchFamily="34" charset="0"/>
              </a:rPr>
              <a:t>drugs </a:t>
            </a:r>
            <a:r>
              <a:rPr sz="2800" spc="-50" dirty="0">
                <a:solidFill>
                  <a:schemeClr val="tx2">
                    <a:lumMod val="50000"/>
                  </a:schemeClr>
                </a:solidFill>
                <a:latin typeface="Aparajita" pitchFamily="34" charset="0"/>
                <a:cs typeface="Aparajita" pitchFamily="34" charset="0"/>
              </a:rPr>
              <a:t>is </a:t>
            </a:r>
            <a:r>
              <a:rPr sz="2800" spc="-45" dirty="0">
                <a:solidFill>
                  <a:schemeClr val="tx2">
                    <a:lumMod val="50000"/>
                  </a:schemeClr>
                </a:solidFill>
                <a:latin typeface="Aparajita" pitchFamily="34" charset="0"/>
                <a:cs typeface="Aparajita" pitchFamily="34" charset="0"/>
              </a:rPr>
              <a:t>generally more </a:t>
            </a:r>
            <a:r>
              <a:rPr sz="2800" spc="-40" dirty="0">
                <a:solidFill>
                  <a:schemeClr val="tx2">
                    <a:lumMod val="50000"/>
                  </a:schemeClr>
                </a:solidFill>
                <a:latin typeface="Aparajita" pitchFamily="34" charset="0"/>
                <a:cs typeface="Aparajita" pitchFamily="34" charset="0"/>
              </a:rPr>
              <a:t>serious </a:t>
            </a:r>
            <a:r>
              <a:rPr sz="2800" spc="-35" dirty="0">
                <a:solidFill>
                  <a:schemeClr val="tx2">
                    <a:lumMod val="50000"/>
                  </a:schemeClr>
                </a:solidFill>
                <a:latin typeface="Aparajita" pitchFamily="34" charset="0"/>
                <a:cs typeface="Aparajita" pitchFamily="34" charset="0"/>
              </a:rPr>
              <a:t>and </a:t>
            </a:r>
            <a:r>
              <a:rPr sz="2800" spc="-45" dirty="0">
                <a:solidFill>
                  <a:schemeClr val="tx2">
                    <a:lumMod val="50000"/>
                  </a:schemeClr>
                </a:solidFill>
                <a:latin typeface="Aparajita" pitchFamily="34" charset="0"/>
                <a:cs typeface="Aparajita" pitchFamily="34" charset="0"/>
              </a:rPr>
              <a:t>dangerous </a:t>
            </a:r>
            <a:r>
              <a:rPr sz="2800" spc="-25" dirty="0">
                <a:solidFill>
                  <a:schemeClr val="tx2">
                    <a:lumMod val="50000"/>
                  </a:schemeClr>
                </a:solidFill>
                <a:latin typeface="Aparajita" pitchFamily="34" charset="0"/>
                <a:cs typeface="Aparajita" pitchFamily="34" charset="0"/>
              </a:rPr>
              <a:t>than  </a:t>
            </a:r>
            <a:r>
              <a:rPr sz="2800" spc="-60" dirty="0">
                <a:solidFill>
                  <a:schemeClr val="tx2">
                    <a:lumMod val="50000"/>
                  </a:schemeClr>
                </a:solidFill>
                <a:latin typeface="Aparajita" pitchFamily="34" charset="0"/>
                <a:cs typeface="Aparajita" pitchFamily="34" charset="0"/>
              </a:rPr>
              <a:t>was </a:t>
            </a:r>
            <a:r>
              <a:rPr sz="2800" spc="-5" dirty="0">
                <a:solidFill>
                  <a:schemeClr val="tx2">
                    <a:lumMod val="50000"/>
                  </a:schemeClr>
                </a:solidFill>
                <a:latin typeface="Aparajita" pitchFamily="34" charset="0"/>
                <a:cs typeface="Aparajita" pitchFamily="34" charset="0"/>
              </a:rPr>
              <a:t>the </a:t>
            </a:r>
            <a:r>
              <a:rPr sz="2800" spc="-30" dirty="0">
                <a:solidFill>
                  <a:schemeClr val="tx2">
                    <a:lumMod val="50000"/>
                  </a:schemeClr>
                </a:solidFill>
                <a:latin typeface="Aparajita" pitchFamily="34" charset="0"/>
                <a:cs typeface="Aparajita" pitchFamily="34" charset="0"/>
              </a:rPr>
              <a:t>original </a:t>
            </a:r>
            <a:r>
              <a:rPr sz="2800" spc="-45" dirty="0">
                <a:solidFill>
                  <a:schemeClr val="tx2">
                    <a:lumMod val="50000"/>
                  </a:schemeClr>
                </a:solidFill>
                <a:latin typeface="Aparajita" pitchFamily="34" charset="0"/>
                <a:cs typeface="Aparajita" pitchFamily="34" charset="0"/>
              </a:rPr>
              <a:t>disease, </a:t>
            </a:r>
            <a:r>
              <a:rPr sz="2800" spc="-35" dirty="0">
                <a:solidFill>
                  <a:schemeClr val="tx2">
                    <a:lumMod val="50000"/>
                  </a:schemeClr>
                </a:solidFill>
                <a:latin typeface="Aparajita" pitchFamily="34" charset="0"/>
                <a:cs typeface="Aparajita" pitchFamily="34" charset="0"/>
              </a:rPr>
              <a:t>and </a:t>
            </a:r>
            <a:r>
              <a:rPr sz="2800" spc="-15" dirty="0">
                <a:solidFill>
                  <a:schemeClr val="tx2">
                    <a:lumMod val="50000"/>
                  </a:schemeClr>
                </a:solidFill>
                <a:latin typeface="Aparajita" pitchFamily="34" charset="0"/>
                <a:cs typeface="Aparajita" pitchFamily="34" charset="0"/>
              </a:rPr>
              <a:t>hence </a:t>
            </a:r>
            <a:r>
              <a:rPr sz="2800" spc="-40" dirty="0">
                <a:solidFill>
                  <a:schemeClr val="tx2">
                    <a:lumMod val="50000"/>
                  </a:schemeClr>
                </a:solidFill>
                <a:latin typeface="Aparajita" pitchFamily="34" charset="0"/>
                <a:cs typeface="Aparajita" pitchFamily="34" charset="0"/>
              </a:rPr>
              <a:t>demands </a:t>
            </a:r>
            <a:r>
              <a:rPr sz="2800" spc="-35" dirty="0">
                <a:solidFill>
                  <a:schemeClr val="tx2">
                    <a:lumMod val="50000"/>
                  </a:schemeClr>
                </a:solidFill>
                <a:latin typeface="Aparajita" pitchFamily="34" charset="0"/>
                <a:cs typeface="Aparajita" pitchFamily="34" charset="0"/>
              </a:rPr>
              <a:t>prompt  and </a:t>
            </a:r>
            <a:r>
              <a:rPr sz="2800" spc="-15" dirty="0">
                <a:solidFill>
                  <a:schemeClr val="tx2">
                    <a:lumMod val="50000"/>
                  </a:schemeClr>
                </a:solidFill>
                <a:latin typeface="Aparajita" pitchFamily="34" charset="0"/>
                <a:cs typeface="Aparajita" pitchFamily="34" charset="0"/>
              </a:rPr>
              <a:t>efficient</a:t>
            </a:r>
            <a:r>
              <a:rPr sz="2800" spc="-120" dirty="0">
                <a:solidFill>
                  <a:schemeClr val="tx2">
                    <a:lumMod val="50000"/>
                  </a:schemeClr>
                </a:solidFill>
                <a:latin typeface="Aparajita" pitchFamily="34" charset="0"/>
                <a:cs typeface="Aparajita" pitchFamily="34" charset="0"/>
              </a:rPr>
              <a:t> </a:t>
            </a:r>
            <a:r>
              <a:rPr sz="2800" spc="-70">
                <a:solidFill>
                  <a:schemeClr val="tx2">
                    <a:lumMod val="50000"/>
                  </a:schemeClr>
                </a:solidFill>
                <a:latin typeface="Aparajita" pitchFamily="34" charset="0"/>
                <a:cs typeface="Aparajita" pitchFamily="34" charset="0"/>
              </a:rPr>
              <a:t>aid</a:t>
            </a:r>
            <a:r>
              <a:rPr sz="2800" spc="-70" smtClean="0">
                <a:solidFill>
                  <a:schemeClr val="tx2">
                    <a:lumMod val="50000"/>
                  </a:schemeClr>
                </a:solidFill>
                <a:latin typeface="Aparajita" pitchFamily="34" charset="0"/>
                <a:cs typeface="Aparajita" pitchFamily="34" charset="0"/>
              </a:rPr>
              <a:t>;</a:t>
            </a:r>
            <a:endParaRPr lang="en-US" sz="2800" spc="-70" dirty="0" smtClean="0">
              <a:solidFill>
                <a:schemeClr val="tx2">
                  <a:lumMod val="50000"/>
                </a:schemeClr>
              </a:solidFill>
              <a:latin typeface="Aparajita" pitchFamily="34" charset="0"/>
              <a:cs typeface="Aparajita" pitchFamily="34" charset="0"/>
            </a:endParaRPr>
          </a:p>
          <a:p>
            <a:pPr marL="286385" marR="121285" indent="-274320">
              <a:lnSpc>
                <a:spcPts val="2810"/>
              </a:lnSpc>
              <a:spcBef>
                <a:spcPts val="655"/>
              </a:spcBef>
              <a:buClr>
                <a:srgbClr val="0AD0D9"/>
              </a:buClr>
              <a:buSzPct val="94230"/>
              <a:tabLst>
                <a:tab pos="366395" algn="l"/>
                <a:tab pos="367030" algn="l"/>
              </a:tabLst>
            </a:pPr>
            <a:endParaRPr sz="2800">
              <a:solidFill>
                <a:schemeClr val="tx2">
                  <a:lumMod val="50000"/>
                </a:schemeClr>
              </a:solidFill>
              <a:latin typeface="Aparajita" pitchFamily="34" charset="0"/>
              <a:cs typeface="Aparajita" pitchFamily="34" charset="0"/>
            </a:endParaRPr>
          </a:p>
          <a:p>
            <a:pPr marL="286385" marR="5080" indent="-274320">
              <a:lnSpc>
                <a:spcPts val="2590"/>
              </a:lnSpc>
              <a:spcBef>
                <a:spcPts val="580"/>
              </a:spcBef>
              <a:buClr>
                <a:srgbClr val="0AD0D9"/>
              </a:buClr>
              <a:buSzPct val="93750"/>
              <a:buFont typeface="Arial"/>
              <a:buChar char=""/>
              <a:tabLst>
                <a:tab pos="360045" algn="l"/>
                <a:tab pos="360680" algn="l"/>
                <a:tab pos="1144905" algn="l"/>
                <a:tab pos="1729105" algn="l"/>
                <a:tab pos="3085465" algn="l"/>
                <a:tab pos="4160520" algn="l"/>
                <a:tab pos="4571365" algn="l"/>
                <a:tab pos="5652770" algn="l"/>
                <a:tab pos="6294120" algn="l"/>
                <a:tab pos="7853045" algn="l"/>
              </a:tabLst>
            </a:pPr>
            <a:r>
              <a:rPr sz="2000" dirty="0">
                <a:solidFill>
                  <a:schemeClr val="tx2">
                    <a:lumMod val="50000"/>
                  </a:schemeClr>
                </a:solidFill>
                <a:latin typeface="Aparajita" pitchFamily="34" charset="0"/>
                <a:cs typeface="Aparajita" pitchFamily="34" charset="0"/>
              </a:rPr>
              <a:t>	</a:t>
            </a:r>
            <a:r>
              <a:rPr sz="2800" i="1" spc="-30" dirty="0">
                <a:solidFill>
                  <a:srgbClr val="0070C0"/>
                </a:solidFill>
                <a:latin typeface="Aparajita" pitchFamily="34" charset="0"/>
                <a:cs typeface="Aparajita" pitchFamily="34" charset="0"/>
              </a:rPr>
              <a:t>t</a:t>
            </a:r>
            <a:r>
              <a:rPr sz="2800" i="1" spc="-55" dirty="0">
                <a:solidFill>
                  <a:srgbClr val="0070C0"/>
                </a:solidFill>
                <a:latin typeface="Aparajita" pitchFamily="34" charset="0"/>
                <a:cs typeface="Aparajita" pitchFamily="34" charset="0"/>
              </a:rPr>
              <a:t>r</a:t>
            </a:r>
            <a:r>
              <a:rPr sz="2800" i="1" spc="-25" dirty="0">
                <a:solidFill>
                  <a:srgbClr val="0070C0"/>
                </a:solidFill>
                <a:latin typeface="Aparajita" pitchFamily="34" charset="0"/>
                <a:cs typeface="Aparajita" pitchFamily="34" charset="0"/>
              </a:rPr>
              <a:t>a</a:t>
            </a:r>
            <a:r>
              <a:rPr sz="2800" i="1" spc="-75" dirty="0">
                <a:solidFill>
                  <a:srgbClr val="0070C0"/>
                </a:solidFill>
                <a:latin typeface="Aparajita" pitchFamily="34" charset="0"/>
                <a:cs typeface="Aparajita" pitchFamily="34" charset="0"/>
              </a:rPr>
              <a:t>c</a:t>
            </a:r>
            <a:r>
              <a:rPr sz="2800" i="1" spc="-15" dirty="0">
                <a:solidFill>
                  <a:srgbClr val="0070C0"/>
                </a:solidFill>
                <a:latin typeface="Aparajita" pitchFamily="34" charset="0"/>
                <a:cs typeface="Aparajita" pitchFamily="34" charset="0"/>
              </a:rPr>
              <a:t>e</a:t>
            </a:r>
            <a:r>
              <a:rPr sz="2800" i="1" dirty="0">
                <a:solidFill>
                  <a:srgbClr val="0070C0"/>
                </a:solidFill>
                <a:latin typeface="Aparajita" pitchFamily="34" charset="0"/>
                <a:cs typeface="Aparajita" pitchFamily="34" charset="0"/>
              </a:rPr>
              <a:t>	out	</a:t>
            </a:r>
            <a:r>
              <a:rPr sz="2800" i="1" spc="-40" dirty="0">
                <a:solidFill>
                  <a:srgbClr val="0070C0"/>
                </a:solidFill>
                <a:latin typeface="Aparajita" pitchFamily="34" charset="0"/>
                <a:cs typeface="Aparajita" pitchFamily="34" charset="0"/>
              </a:rPr>
              <a:t>c</a:t>
            </a:r>
            <a:r>
              <a:rPr sz="2800" i="1" spc="-25" dirty="0">
                <a:solidFill>
                  <a:srgbClr val="0070C0"/>
                </a:solidFill>
                <a:latin typeface="Aparajita" pitchFamily="34" charset="0"/>
                <a:cs typeface="Aparajita" pitchFamily="34" charset="0"/>
              </a:rPr>
              <a:t>omp</a:t>
            </a:r>
            <a:r>
              <a:rPr sz="2800" i="1" spc="-20" dirty="0">
                <a:solidFill>
                  <a:srgbClr val="0070C0"/>
                </a:solidFill>
                <a:latin typeface="Aparajita" pitchFamily="34" charset="0"/>
                <a:cs typeface="Aparajita" pitchFamily="34" charset="0"/>
              </a:rPr>
              <a:t>l</a:t>
            </a:r>
            <a:r>
              <a:rPr sz="2800" i="1" dirty="0">
                <a:solidFill>
                  <a:srgbClr val="0070C0"/>
                </a:solidFill>
                <a:latin typeface="Aparajita" pitchFamily="34" charset="0"/>
                <a:cs typeface="Aparajita" pitchFamily="34" charset="0"/>
              </a:rPr>
              <a:t>e</a:t>
            </a:r>
            <a:r>
              <a:rPr sz="2800" i="1" spc="-30" dirty="0">
                <a:solidFill>
                  <a:srgbClr val="0070C0"/>
                </a:solidFill>
                <a:latin typeface="Aparajita" pitchFamily="34" charset="0"/>
                <a:cs typeface="Aparajita" pitchFamily="34" charset="0"/>
              </a:rPr>
              <a:t>t</a:t>
            </a:r>
            <a:r>
              <a:rPr sz="2800" i="1" spc="-15" dirty="0">
                <a:solidFill>
                  <a:srgbClr val="0070C0"/>
                </a:solidFill>
                <a:latin typeface="Aparajita" pitchFamily="34" charset="0"/>
                <a:cs typeface="Aparajita" pitchFamily="34" charset="0"/>
              </a:rPr>
              <a:t>e</a:t>
            </a:r>
            <a:r>
              <a:rPr sz="2800" i="1" dirty="0">
                <a:solidFill>
                  <a:srgbClr val="0070C0"/>
                </a:solidFill>
                <a:latin typeface="Aparajita" pitchFamily="34" charset="0"/>
                <a:cs typeface="Aparajita" pitchFamily="34" charset="0"/>
              </a:rPr>
              <a:t>	</a:t>
            </a:r>
            <a:r>
              <a:rPr sz="2800" i="1" spc="-5" dirty="0">
                <a:solidFill>
                  <a:srgbClr val="0070C0"/>
                </a:solidFill>
                <a:latin typeface="Aparajita" pitchFamily="34" charset="0"/>
                <a:cs typeface="Aparajita" pitchFamily="34" charset="0"/>
              </a:rPr>
              <a:t>pic</a:t>
            </a:r>
            <a:r>
              <a:rPr sz="2800" i="1" dirty="0">
                <a:solidFill>
                  <a:srgbClr val="0070C0"/>
                </a:solidFill>
                <a:latin typeface="Aparajita" pitchFamily="34" charset="0"/>
                <a:cs typeface="Aparajita" pitchFamily="34" charset="0"/>
              </a:rPr>
              <a:t>t</a:t>
            </a:r>
            <a:r>
              <a:rPr sz="2800" i="1" spc="-55" dirty="0">
                <a:solidFill>
                  <a:srgbClr val="0070C0"/>
                </a:solidFill>
                <a:latin typeface="Aparajita" pitchFamily="34" charset="0"/>
                <a:cs typeface="Aparajita" pitchFamily="34" charset="0"/>
              </a:rPr>
              <a:t>u</a:t>
            </a:r>
            <a:r>
              <a:rPr sz="2800" i="1" spc="-65" dirty="0">
                <a:solidFill>
                  <a:srgbClr val="0070C0"/>
                </a:solidFill>
                <a:latin typeface="Aparajita" pitchFamily="34" charset="0"/>
                <a:cs typeface="Aparajita" pitchFamily="34" charset="0"/>
              </a:rPr>
              <a:t>r</a:t>
            </a:r>
            <a:r>
              <a:rPr sz="2800" i="1" spc="-15" dirty="0">
                <a:solidFill>
                  <a:srgbClr val="0070C0"/>
                </a:solidFill>
                <a:latin typeface="Aparajita" pitchFamily="34" charset="0"/>
                <a:cs typeface="Aparajita" pitchFamily="34" charset="0"/>
              </a:rPr>
              <a:t>e</a:t>
            </a:r>
            <a:r>
              <a:rPr sz="2800" i="1" dirty="0">
                <a:solidFill>
                  <a:srgbClr val="0070C0"/>
                </a:solidFill>
                <a:latin typeface="Aparajita" pitchFamily="34" charset="0"/>
                <a:cs typeface="Aparajita" pitchFamily="34" charset="0"/>
              </a:rPr>
              <a:t>	</a:t>
            </a:r>
            <a:r>
              <a:rPr sz="2800" i="1" spc="-20" dirty="0">
                <a:solidFill>
                  <a:srgbClr val="0070C0"/>
                </a:solidFill>
                <a:latin typeface="Aparajita" pitchFamily="34" charset="0"/>
                <a:cs typeface="Aparajita" pitchFamily="34" charset="0"/>
              </a:rPr>
              <a:t>of</a:t>
            </a:r>
            <a:r>
              <a:rPr sz="2800" i="1" dirty="0">
                <a:solidFill>
                  <a:srgbClr val="0070C0"/>
                </a:solidFill>
                <a:latin typeface="Aparajita" pitchFamily="34" charset="0"/>
                <a:cs typeface="Aparajita" pitchFamily="34" charset="0"/>
              </a:rPr>
              <a:t>	</a:t>
            </a:r>
            <a:r>
              <a:rPr sz="2800" i="1" spc="-45" dirty="0">
                <a:solidFill>
                  <a:srgbClr val="0070C0"/>
                </a:solidFill>
                <a:latin typeface="Aparajita" pitchFamily="34" charset="0"/>
                <a:cs typeface="Aparajita" pitchFamily="34" charset="0"/>
              </a:rPr>
              <a:t>diseas</a:t>
            </a:r>
            <a:r>
              <a:rPr sz="2800" i="1" spc="-40" dirty="0">
                <a:solidFill>
                  <a:srgbClr val="0070C0"/>
                </a:solidFill>
                <a:latin typeface="Aparajita" pitchFamily="34" charset="0"/>
                <a:cs typeface="Aparajita" pitchFamily="34" charset="0"/>
              </a:rPr>
              <a:t>e</a:t>
            </a:r>
            <a:r>
              <a:rPr sz="2800" dirty="0">
                <a:solidFill>
                  <a:schemeClr val="tx2">
                    <a:lumMod val="50000"/>
                  </a:schemeClr>
                </a:solidFill>
                <a:latin typeface="Aparajita" pitchFamily="34" charset="0"/>
                <a:cs typeface="Aparajita" pitchFamily="34" charset="0"/>
              </a:rPr>
              <a:t>	</a:t>
            </a:r>
            <a:r>
              <a:rPr sz="2800" spc="-35" dirty="0">
                <a:solidFill>
                  <a:schemeClr val="tx2">
                    <a:lumMod val="50000"/>
                  </a:schemeClr>
                </a:solidFill>
                <a:latin typeface="Aparajita" pitchFamily="34" charset="0"/>
                <a:cs typeface="Aparajita" pitchFamily="34" charset="0"/>
              </a:rPr>
              <a:t>and</a:t>
            </a:r>
            <a:r>
              <a:rPr sz="2800" dirty="0">
                <a:solidFill>
                  <a:schemeClr val="tx2">
                    <a:lumMod val="50000"/>
                  </a:schemeClr>
                </a:solidFill>
                <a:latin typeface="Aparajita" pitchFamily="34" charset="0"/>
                <a:cs typeface="Aparajita" pitchFamily="34" charset="0"/>
              </a:rPr>
              <a:t>	</a:t>
            </a:r>
            <a:r>
              <a:rPr sz="2800" spc="-30" dirty="0">
                <a:solidFill>
                  <a:schemeClr val="tx2">
                    <a:lumMod val="50000"/>
                  </a:schemeClr>
                </a:solidFill>
                <a:latin typeface="Aparajita" pitchFamily="34" charset="0"/>
                <a:cs typeface="Aparajita" pitchFamily="34" charset="0"/>
              </a:rPr>
              <a:t>adminis</a:t>
            </a:r>
            <a:r>
              <a:rPr sz="2800" spc="-55" dirty="0">
                <a:solidFill>
                  <a:schemeClr val="tx2">
                    <a:lumMod val="50000"/>
                  </a:schemeClr>
                </a:solidFill>
                <a:latin typeface="Aparajita" pitchFamily="34" charset="0"/>
                <a:cs typeface="Aparajita" pitchFamily="34" charset="0"/>
              </a:rPr>
              <a:t>t</a:t>
            </a:r>
            <a:r>
              <a:rPr sz="2800" spc="-40" dirty="0">
                <a:solidFill>
                  <a:schemeClr val="tx2">
                    <a:lumMod val="50000"/>
                  </a:schemeClr>
                </a:solidFill>
                <a:latin typeface="Aparajita" pitchFamily="34" charset="0"/>
                <a:cs typeface="Aparajita" pitchFamily="34" charset="0"/>
              </a:rPr>
              <a:t>er</a:t>
            </a:r>
            <a:r>
              <a:rPr sz="2800" dirty="0">
                <a:solidFill>
                  <a:schemeClr val="tx2">
                    <a:lumMod val="50000"/>
                  </a:schemeClr>
                </a:solidFill>
                <a:latin typeface="Aparajita" pitchFamily="34" charset="0"/>
                <a:cs typeface="Aparajita" pitchFamily="34" charset="0"/>
              </a:rPr>
              <a:t>	</a:t>
            </a:r>
            <a:r>
              <a:rPr sz="2800" spc="-40" dirty="0">
                <a:solidFill>
                  <a:schemeClr val="tx2">
                    <a:lumMod val="50000"/>
                  </a:schemeClr>
                </a:solidFill>
                <a:latin typeface="Aparajita" pitchFamily="34" charset="0"/>
                <a:cs typeface="Aparajita" pitchFamily="34" charset="0"/>
              </a:rPr>
              <a:t>a  </a:t>
            </a:r>
            <a:r>
              <a:rPr sz="2800" spc="-25" dirty="0">
                <a:solidFill>
                  <a:schemeClr val="tx2">
                    <a:lumMod val="50000"/>
                  </a:schemeClr>
                </a:solidFill>
                <a:latin typeface="Aparajita" pitchFamily="34" charset="0"/>
                <a:cs typeface="Aparajita" pitchFamily="34" charset="0"/>
              </a:rPr>
              <a:t>suitable </a:t>
            </a:r>
            <a:r>
              <a:rPr sz="2800" spc="-10" dirty="0">
                <a:solidFill>
                  <a:schemeClr val="tx2">
                    <a:lumMod val="50000"/>
                  </a:schemeClr>
                </a:solidFill>
                <a:latin typeface="Aparajita" pitchFamily="34" charset="0"/>
                <a:cs typeface="Aparajita" pitchFamily="34" charset="0"/>
              </a:rPr>
              <a:t>homoeopathic </a:t>
            </a:r>
            <a:r>
              <a:rPr sz="2800" spc="-70" dirty="0">
                <a:solidFill>
                  <a:schemeClr val="tx2">
                    <a:lumMod val="50000"/>
                  </a:schemeClr>
                </a:solidFill>
                <a:latin typeface="Aparajita" pitchFamily="34" charset="0"/>
                <a:cs typeface="Aparajita" pitchFamily="34" charset="0"/>
              </a:rPr>
              <a:t>remedy, </a:t>
            </a:r>
            <a:r>
              <a:rPr sz="2800" spc="-35" dirty="0">
                <a:solidFill>
                  <a:schemeClr val="tx2">
                    <a:lumMod val="50000"/>
                  </a:schemeClr>
                </a:solidFill>
                <a:latin typeface="Aparajita" pitchFamily="34" charset="0"/>
                <a:cs typeface="Aparajita" pitchFamily="34" charset="0"/>
              </a:rPr>
              <a:t>so </a:t>
            </a:r>
            <a:r>
              <a:rPr sz="2800" spc="-15" dirty="0">
                <a:solidFill>
                  <a:schemeClr val="tx2">
                    <a:lumMod val="50000"/>
                  </a:schemeClr>
                </a:solidFill>
                <a:latin typeface="Aparajita" pitchFamily="34" charset="0"/>
                <a:cs typeface="Aparajita" pitchFamily="34" charset="0"/>
              </a:rPr>
              <a:t>that </a:t>
            </a:r>
            <a:r>
              <a:rPr sz="2800" spc="-5" dirty="0">
                <a:solidFill>
                  <a:schemeClr val="tx2">
                    <a:lumMod val="50000"/>
                  </a:schemeClr>
                </a:solidFill>
                <a:latin typeface="Aparajita" pitchFamily="34" charset="0"/>
                <a:cs typeface="Aparajita" pitchFamily="34" charset="0"/>
              </a:rPr>
              <a:t>the </a:t>
            </a:r>
            <a:r>
              <a:rPr sz="2800" spc="-15" dirty="0">
                <a:solidFill>
                  <a:schemeClr val="tx2">
                    <a:lumMod val="50000"/>
                  </a:schemeClr>
                </a:solidFill>
                <a:latin typeface="Aparajita" pitchFamily="34" charset="0"/>
                <a:cs typeface="Aparajita" pitchFamily="34" charset="0"/>
              </a:rPr>
              <a:t>patient </a:t>
            </a:r>
            <a:r>
              <a:rPr sz="2800" spc="-35" dirty="0">
                <a:solidFill>
                  <a:schemeClr val="tx2">
                    <a:lumMod val="50000"/>
                  </a:schemeClr>
                </a:solidFill>
                <a:latin typeface="Aparajita" pitchFamily="34" charset="0"/>
                <a:cs typeface="Aparajita" pitchFamily="34" charset="0"/>
              </a:rPr>
              <a:t>shall  </a:t>
            </a:r>
            <a:r>
              <a:rPr sz="2800" spc="-5" dirty="0">
                <a:solidFill>
                  <a:schemeClr val="tx2">
                    <a:lumMod val="50000"/>
                  </a:schemeClr>
                </a:solidFill>
                <a:latin typeface="Aparajita" pitchFamily="34" charset="0"/>
                <a:cs typeface="Aparajita" pitchFamily="34" charset="0"/>
              </a:rPr>
              <a:t>not </a:t>
            </a:r>
            <a:r>
              <a:rPr sz="2800" spc="-35" dirty="0">
                <a:solidFill>
                  <a:schemeClr val="tx2">
                    <a:lumMod val="50000"/>
                  </a:schemeClr>
                </a:solidFill>
                <a:latin typeface="Aparajita" pitchFamily="34" charset="0"/>
                <a:cs typeface="Aparajita" pitchFamily="34" charset="0"/>
              </a:rPr>
              <a:t>fall </a:t>
            </a:r>
            <a:r>
              <a:rPr sz="2800" spc="-60" dirty="0">
                <a:solidFill>
                  <a:schemeClr val="tx2">
                    <a:lumMod val="50000"/>
                  </a:schemeClr>
                </a:solidFill>
                <a:latin typeface="Aparajita" pitchFamily="34" charset="0"/>
                <a:cs typeface="Aparajita" pitchFamily="34" charset="0"/>
              </a:rPr>
              <a:t>a </a:t>
            </a:r>
            <a:r>
              <a:rPr sz="2800" spc="-30" dirty="0">
                <a:solidFill>
                  <a:schemeClr val="tx2">
                    <a:lumMod val="50000"/>
                  </a:schemeClr>
                </a:solidFill>
                <a:latin typeface="Aparajita" pitchFamily="34" charset="0"/>
                <a:cs typeface="Aparajita" pitchFamily="34" charset="0"/>
              </a:rPr>
              <a:t>sacrifice </a:t>
            </a:r>
            <a:r>
              <a:rPr sz="2800" spc="-10" dirty="0">
                <a:solidFill>
                  <a:schemeClr val="tx2">
                    <a:lumMod val="50000"/>
                  </a:schemeClr>
                </a:solidFill>
                <a:latin typeface="Aparajita" pitchFamily="34" charset="0"/>
                <a:cs typeface="Aparajita" pitchFamily="34" charset="0"/>
              </a:rPr>
              <a:t>to </a:t>
            </a:r>
            <a:r>
              <a:rPr sz="2800" spc="-5" dirty="0">
                <a:solidFill>
                  <a:schemeClr val="tx2">
                    <a:lumMod val="50000"/>
                  </a:schemeClr>
                </a:solidFill>
                <a:latin typeface="Aparajita" pitchFamily="34" charset="0"/>
                <a:cs typeface="Aparajita" pitchFamily="34" charset="0"/>
              </a:rPr>
              <a:t>the </a:t>
            </a:r>
            <a:r>
              <a:rPr sz="2800" spc="-40" dirty="0">
                <a:solidFill>
                  <a:schemeClr val="tx2">
                    <a:lumMod val="50000"/>
                  </a:schemeClr>
                </a:solidFill>
                <a:latin typeface="Aparajita" pitchFamily="34" charset="0"/>
                <a:cs typeface="Aparajita" pitchFamily="34" charset="0"/>
              </a:rPr>
              <a:t>injurious drugs </a:t>
            </a:r>
            <a:r>
              <a:rPr sz="2800" spc="-10" dirty="0">
                <a:solidFill>
                  <a:schemeClr val="tx2">
                    <a:lumMod val="50000"/>
                  </a:schemeClr>
                </a:solidFill>
                <a:latin typeface="Aparajita" pitchFamily="34" charset="0"/>
                <a:cs typeface="Aparajita" pitchFamily="34" charset="0"/>
              </a:rPr>
              <a:t>he </a:t>
            </a:r>
            <a:r>
              <a:rPr sz="2800" spc="-45" dirty="0">
                <a:solidFill>
                  <a:schemeClr val="tx2">
                    <a:lumMod val="50000"/>
                  </a:schemeClr>
                </a:solidFill>
                <a:latin typeface="Aparajita" pitchFamily="34" charset="0"/>
                <a:cs typeface="Aparajita" pitchFamily="34" charset="0"/>
              </a:rPr>
              <a:t>has</a:t>
            </a:r>
            <a:r>
              <a:rPr sz="2800" spc="-305" dirty="0">
                <a:solidFill>
                  <a:schemeClr val="tx2">
                    <a:lumMod val="50000"/>
                  </a:schemeClr>
                </a:solidFill>
                <a:latin typeface="Aparajita" pitchFamily="34" charset="0"/>
                <a:cs typeface="Aparajita" pitchFamily="34" charset="0"/>
              </a:rPr>
              <a:t> </a:t>
            </a:r>
            <a:r>
              <a:rPr sz="2800" spc="-40" dirty="0">
                <a:solidFill>
                  <a:schemeClr val="tx2">
                    <a:lumMod val="50000"/>
                  </a:schemeClr>
                </a:solidFill>
                <a:latin typeface="Aparajita" pitchFamily="34" charset="0"/>
                <a:cs typeface="Aparajita" pitchFamily="34" charset="0"/>
              </a:rPr>
              <a:t>swallowed.</a:t>
            </a:r>
            <a:endParaRPr sz="2800">
              <a:solidFill>
                <a:schemeClr val="tx2">
                  <a:lumMod val="50000"/>
                </a:schemeClr>
              </a:solidFill>
              <a:latin typeface="Aparajita" pitchFamily="34" charset="0"/>
              <a:cs typeface="Aparajit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lnSpcReduction="10000"/>
          </a:bodyPr>
          <a:lstStyle/>
          <a:p>
            <a:pPr marL="609600" indent="-609600" algn="just">
              <a:buNone/>
            </a:pPr>
            <a:r>
              <a:rPr lang="en-US" sz="3200" dirty="0" smtClean="0">
                <a:latin typeface="Aparajita" pitchFamily="34" charset="0"/>
                <a:cs typeface="Aparajita" pitchFamily="34" charset="0"/>
              </a:rPr>
              <a:t>If it be by some obvious cause – In either acute or chronic cases, the patient or his friends are questioned privately then,</a:t>
            </a:r>
          </a:p>
          <a:p>
            <a:pPr marL="1009650" lvl="1" indent="-609600" algn="just">
              <a:buFont typeface="Arial" pitchFamily="34" charset="0"/>
              <a:buAutoNum type="arabicPeriod"/>
            </a:pPr>
            <a:r>
              <a:rPr lang="en-US" sz="2800" dirty="0" smtClean="0">
                <a:latin typeface="Aparajita" pitchFamily="34" charset="0"/>
                <a:cs typeface="Aparajita" pitchFamily="34" charset="0"/>
              </a:rPr>
              <a:t>Either they will mention it spontaneously.</a:t>
            </a:r>
          </a:p>
          <a:p>
            <a:pPr marL="1009650" lvl="1" indent="-609600" algn="just">
              <a:buFont typeface="Arial" pitchFamily="34" charset="0"/>
              <a:buAutoNum type="arabicPeriod"/>
            </a:pPr>
            <a:r>
              <a:rPr lang="en-US" sz="2800" dirty="0" smtClean="0">
                <a:latin typeface="Aparajita" pitchFamily="34" charset="0"/>
                <a:cs typeface="Aparajita" pitchFamily="34" charset="0"/>
              </a:rPr>
              <a:t>They will tell everything when carefully interrogated</a:t>
            </a:r>
          </a:p>
          <a:p>
            <a:pPr marL="1009650" lvl="1" indent="-609600" algn="just">
              <a:buNone/>
            </a:pPr>
            <a:endParaRPr lang="en-US" sz="2800" dirty="0" smtClean="0">
              <a:latin typeface="Aparajita" pitchFamily="34" charset="0"/>
              <a:cs typeface="Aparajita" pitchFamily="34" charset="0"/>
            </a:endParaRPr>
          </a:p>
          <a:p>
            <a:pPr marL="1009650" lvl="1" indent="-609600" algn="just">
              <a:buNone/>
            </a:pPr>
            <a:r>
              <a:rPr lang="en-US" sz="2800" spc="-85" dirty="0" smtClean="0">
                <a:latin typeface="Aparajita" pitchFamily="34" charset="0"/>
                <a:cs typeface="Aparajita" pitchFamily="34" charset="0"/>
              </a:rPr>
              <a:t>If </a:t>
            </a:r>
            <a:r>
              <a:rPr lang="en-US" sz="2800" dirty="0" smtClean="0">
                <a:latin typeface="Aparajita" pitchFamily="34" charset="0"/>
                <a:cs typeface="Aparajita" pitchFamily="34" charset="0"/>
              </a:rPr>
              <a:t>the </a:t>
            </a:r>
            <a:r>
              <a:rPr lang="en-US" sz="2800" i="1" spc="-45" dirty="0" smtClean="0">
                <a:solidFill>
                  <a:schemeClr val="accent2">
                    <a:lumMod val="75000"/>
                  </a:schemeClr>
                </a:solidFill>
                <a:latin typeface="Aparajita" pitchFamily="34" charset="0"/>
                <a:cs typeface="Aparajita" pitchFamily="34" charset="0"/>
              </a:rPr>
              <a:t>disease </a:t>
            </a:r>
            <a:r>
              <a:rPr lang="en-US" sz="2800" i="1" spc="-50" dirty="0" smtClean="0">
                <a:solidFill>
                  <a:schemeClr val="accent2">
                    <a:lumMod val="75000"/>
                  </a:schemeClr>
                </a:solidFill>
                <a:latin typeface="Aparajita" pitchFamily="34" charset="0"/>
                <a:cs typeface="Aparajita" pitchFamily="34" charset="0"/>
              </a:rPr>
              <a:t>has </a:t>
            </a:r>
            <a:r>
              <a:rPr lang="en-US" sz="2800" i="1" spc="-15" dirty="0" smtClean="0">
                <a:solidFill>
                  <a:schemeClr val="accent2">
                    <a:lumMod val="75000"/>
                  </a:schemeClr>
                </a:solidFill>
                <a:latin typeface="Aparajita" pitchFamily="34" charset="0"/>
                <a:cs typeface="Aparajita" pitchFamily="34" charset="0"/>
              </a:rPr>
              <a:t>been </a:t>
            </a:r>
            <a:r>
              <a:rPr lang="en-US" sz="2800" i="1" spc="-20" dirty="0" smtClean="0">
                <a:solidFill>
                  <a:schemeClr val="accent2">
                    <a:lumMod val="75000"/>
                  </a:schemeClr>
                </a:solidFill>
                <a:latin typeface="Aparajita" pitchFamily="34" charset="0"/>
                <a:cs typeface="Aparajita" pitchFamily="34" charset="0"/>
              </a:rPr>
              <a:t>brought </a:t>
            </a:r>
            <a:r>
              <a:rPr lang="en-US" sz="2800" i="1" spc="-10" dirty="0" smtClean="0">
                <a:solidFill>
                  <a:schemeClr val="accent2">
                    <a:lumMod val="75000"/>
                  </a:schemeClr>
                </a:solidFill>
                <a:latin typeface="Aparajita" pitchFamily="34" charset="0"/>
                <a:cs typeface="Aparajita" pitchFamily="34" charset="0"/>
              </a:rPr>
              <a:t>on </a:t>
            </a:r>
            <a:r>
              <a:rPr lang="en-US" sz="2800" i="1" spc="-60" dirty="0" smtClean="0">
                <a:solidFill>
                  <a:schemeClr val="accent2">
                    <a:lumMod val="75000"/>
                  </a:schemeClr>
                </a:solidFill>
                <a:latin typeface="Aparajita" pitchFamily="34" charset="0"/>
                <a:cs typeface="Aparajita" pitchFamily="34" charset="0"/>
              </a:rPr>
              <a:t>a </a:t>
            </a:r>
            <a:r>
              <a:rPr lang="en-US" sz="2800" i="1" spc="-25" dirty="0" smtClean="0">
                <a:solidFill>
                  <a:schemeClr val="accent2">
                    <a:lumMod val="75000"/>
                  </a:schemeClr>
                </a:solidFill>
                <a:latin typeface="Aparajita" pitchFamily="34" charset="0"/>
                <a:cs typeface="Aparajita" pitchFamily="34" charset="0"/>
              </a:rPr>
              <a:t>short </a:t>
            </a:r>
            <a:r>
              <a:rPr lang="en-US" sz="2800" i="1" spc="-15" dirty="0" smtClean="0">
                <a:solidFill>
                  <a:schemeClr val="accent2">
                    <a:lumMod val="75000"/>
                  </a:schemeClr>
                </a:solidFill>
                <a:latin typeface="Aparajita" pitchFamily="34" charset="0"/>
                <a:cs typeface="Aparajita" pitchFamily="34" charset="0"/>
              </a:rPr>
              <a:t>time </a:t>
            </a:r>
            <a:r>
              <a:rPr lang="en-US" sz="2800" i="1" spc="-105" dirty="0" smtClean="0">
                <a:solidFill>
                  <a:schemeClr val="accent2">
                    <a:lumMod val="75000"/>
                  </a:schemeClr>
                </a:solidFill>
                <a:latin typeface="Aparajita" pitchFamily="34" charset="0"/>
                <a:cs typeface="Aparajita" pitchFamily="34" charset="0"/>
              </a:rPr>
              <a:t>or, </a:t>
            </a:r>
            <a:r>
              <a:rPr lang="en-US" sz="2800" i="1" spc="-30" dirty="0" smtClean="0">
                <a:solidFill>
                  <a:schemeClr val="accent2">
                    <a:lumMod val="75000"/>
                  </a:schemeClr>
                </a:solidFill>
                <a:latin typeface="Aparajita" pitchFamily="34" charset="0"/>
                <a:cs typeface="Aparajita" pitchFamily="34" charset="0"/>
              </a:rPr>
              <a:t>in  </a:t>
            </a:r>
            <a:r>
              <a:rPr lang="en-US" sz="2800" i="1" spc="-5" dirty="0" smtClean="0">
                <a:solidFill>
                  <a:schemeClr val="accent2">
                    <a:lumMod val="75000"/>
                  </a:schemeClr>
                </a:solidFill>
                <a:latin typeface="Aparajita" pitchFamily="34" charset="0"/>
                <a:cs typeface="Aparajita" pitchFamily="34" charset="0"/>
              </a:rPr>
              <a:t>the </a:t>
            </a:r>
            <a:r>
              <a:rPr lang="en-US" sz="2800" i="1" spc="-35" dirty="0" smtClean="0">
                <a:solidFill>
                  <a:schemeClr val="accent2">
                    <a:lumMod val="75000"/>
                  </a:schemeClr>
                </a:solidFill>
                <a:latin typeface="Aparajita" pitchFamily="34" charset="0"/>
                <a:cs typeface="Aparajita" pitchFamily="34" charset="0"/>
              </a:rPr>
              <a:t>case </a:t>
            </a:r>
            <a:r>
              <a:rPr lang="en-US" sz="2800" i="1" spc="-20" dirty="0" smtClean="0">
                <a:solidFill>
                  <a:schemeClr val="accent2">
                    <a:lumMod val="75000"/>
                  </a:schemeClr>
                </a:solidFill>
                <a:latin typeface="Aparajita" pitchFamily="34" charset="0"/>
                <a:cs typeface="Aparajita" pitchFamily="34" charset="0"/>
              </a:rPr>
              <a:t>of </a:t>
            </a:r>
            <a:r>
              <a:rPr lang="en-US" sz="2800" i="1" spc="-65" dirty="0" smtClean="0">
                <a:solidFill>
                  <a:schemeClr val="accent2">
                    <a:lumMod val="75000"/>
                  </a:schemeClr>
                </a:solidFill>
                <a:latin typeface="Aparajita" pitchFamily="34" charset="0"/>
                <a:cs typeface="Aparajita" pitchFamily="34" charset="0"/>
              </a:rPr>
              <a:t>a </a:t>
            </a:r>
            <a:r>
              <a:rPr lang="en-US" sz="2800" i="1" spc="-20" dirty="0" smtClean="0">
                <a:solidFill>
                  <a:schemeClr val="accent2">
                    <a:lumMod val="75000"/>
                  </a:schemeClr>
                </a:solidFill>
                <a:latin typeface="Aparajita" pitchFamily="34" charset="0"/>
                <a:cs typeface="Aparajita" pitchFamily="34" charset="0"/>
              </a:rPr>
              <a:t>chronic </a:t>
            </a:r>
            <a:r>
              <a:rPr lang="en-US" sz="2800" i="1" spc="-25" dirty="0" smtClean="0">
                <a:solidFill>
                  <a:schemeClr val="accent2">
                    <a:lumMod val="75000"/>
                  </a:schemeClr>
                </a:solidFill>
                <a:latin typeface="Aparajita" pitchFamily="34" charset="0"/>
                <a:cs typeface="Aparajita" pitchFamily="34" charset="0"/>
              </a:rPr>
              <a:t>affection, </a:t>
            </a:r>
            <a:r>
              <a:rPr lang="en-US" sz="2800" i="1" spc="-65" dirty="0" smtClean="0">
                <a:solidFill>
                  <a:schemeClr val="accent2">
                    <a:lumMod val="75000"/>
                  </a:schemeClr>
                </a:solidFill>
                <a:latin typeface="Aparajita" pitchFamily="34" charset="0"/>
                <a:cs typeface="Aparajita" pitchFamily="34" charset="0"/>
              </a:rPr>
              <a:t>a </a:t>
            </a:r>
            <a:r>
              <a:rPr lang="en-US" sz="2800" i="1" spc="-35" dirty="0" smtClean="0">
                <a:solidFill>
                  <a:schemeClr val="accent2">
                    <a:lumMod val="75000"/>
                  </a:schemeClr>
                </a:solidFill>
                <a:latin typeface="Aparajita" pitchFamily="34" charset="0"/>
                <a:cs typeface="Aparajita" pitchFamily="34" charset="0"/>
              </a:rPr>
              <a:t>considerable </a:t>
            </a:r>
            <a:r>
              <a:rPr lang="en-US" sz="2800" i="1" spc="-20" dirty="0" smtClean="0">
                <a:solidFill>
                  <a:schemeClr val="accent2">
                    <a:lumMod val="75000"/>
                  </a:schemeClr>
                </a:solidFill>
                <a:latin typeface="Aparajita" pitchFamily="34" charset="0"/>
                <a:cs typeface="Aparajita" pitchFamily="34" charset="0"/>
              </a:rPr>
              <a:t>time  </a:t>
            </a:r>
            <a:r>
              <a:rPr lang="en-US" sz="2800" i="1" spc="-60" dirty="0" smtClean="0">
                <a:solidFill>
                  <a:schemeClr val="accent2">
                    <a:lumMod val="75000"/>
                  </a:schemeClr>
                </a:solidFill>
                <a:latin typeface="Aparajita" pitchFamily="34" charset="0"/>
                <a:cs typeface="Aparajita" pitchFamily="34" charset="0"/>
              </a:rPr>
              <a:t>previously, </a:t>
            </a:r>
            <a:r>
              <a:rPr lang="en-US" sz="2800" i="1" spc="-30" dirty="0" smtClean="0">
                <a:solidFill>
                  <a:schemeClr val="accent2">
                    <a:lumMod val="75000"/>
                  </a:schemeClr>
                </a:solidFill>
                <a:latin typeface="Aparajita" pitchFamily="34" charset="0"/>
                <a:cs typeface="Aparajita" pitchFamily="34" charset="0"/>
              </a:rPr>
              <a:t>by some </a:t>
            </a:r>
            <a:r>
              <a:rPr lang="en-US" sz="2800" i="1" spc="-25" dirty="0" smtClean="0">
                <a:solidFill>
                  <a:schemeClr val="accent2">
                    <a:lumMod val="75000"/>
                  </a:schemeClr>
                </a:solidFill>
                <a:latin typeface="Aparajita" pitchFamily="34" charset="0"/>
                <a:cs typeface="Aparajita" pitchFamily="34" charset="0"/>
              </a:rPr>
              <a:t>obvious </a:t>
            </a:r>
            <a:r>
              <a:rPr lang="en-US" sz="2800" i="1" spc="-35" dirty="0" smtClean="0">
                <a:solidFill>
                  <a:schemeClr val="accent2">
                    <a:lumMod val="75000"/>
                  </a:schemeClr>
                </a:solidFill>
                <a:latin typeface="Aparajita" pitchFamily="34" charset="0"/>
                <a:cs typeface="Aparajita" pitchFamily="34" charset="0"/>
              </a:rPr>
              <a:t>cause, </a:t>
            </a:r>
            <a:r>
              <a:rPr lang="en-US" sz="2800" spc="-10" dirty="0" smtClean="0">
                <a:latin typeface="Aparajita" pitchFamily="34" charset="0"/>
                <a:cs typeface="Aparajita" pitchFamily="34" charset="0"/>
              </a:rPr>
              <a:t>then </a:t>
            </a:r>
            <a:r>
              <a:rPr lang="en-US" sz="2800" spc="-5" dirty="0" smtClean="0">
                <a:latin typeface="Aparajita" pitchFamily="34" charset="0"/>
                <a:cs typeface="Aparajita" pitchFamily="34" charset="0"/>
              </a:rPr>
              <a:t>the </a:t>
            </a:r>
            <a:r>
              <a:rPr lang="en-US" sz="2800" spc="-20" dirty="0" smtClean="0">
                <a:latin typeface="Aparajita" pitchFamily="34" charset="0"/>
                <a:cs typeface="Aparajita" pitchFamily="34" charset="0"/>
              </a:rPr>
              <a:t>patient </a:t>
            </a:r>
            <a:r>
              <a:rPr lang="en-US" sz="2800" spc="-40" dirty="0" smtClean="0">
                <a:latin typeface="Aparajita" pitchFamily="34" charset="0"/>
                <a:cs typeface="Aparajita" pitchFamily="34" charset="0"/>
              </a:rPr>
              <a:t>-  </a:t>
            </a:r>
            <a:r>
              <a:rPr lang="en-US" sz="2800" spc="-35" dirty="0" smtClean="0">
                <a:latin typeface="Aparajita" pitchFamily="34" charset="0"/>
                <a:cs typeface="Aparajita" pitchFamily="34" charset="0"/>
              </a:rPr>
              <a:t>or </a:t>
            </a:r>
            <a:r>
              <a:rPr lang="en-US" sz="2800" spc="-40" dirty="0" smtClean="0">
                <a:latin typeface="Aparajita" pitchFamily="34" charset="0"/>
                <a:cs typeface="Aparajita" pitchFamily="34" charset="0"/>
              </a:rPr>
              <a:t>his friends </a:t>
            </a:r>
            <a:r>
              <a:rPr lang="en-US" sz="2800" spc="-20" dirty="0" smtClean="0">
                <a:latin typeface="Aparajita" pitchFamily="34" charset="0"/>
                <a:cs typeface="Aparajita" pitchFamily="34" charset="0"/>
              </a:rPr>
              <a:t>when questioned </a:t>
            </a:r>
            <a:r>
              <a:rPr lang="en-US" sz="2800" spc="-45" dirty="0" smtClean="0">
                <a:latin typeface="Aparajita" pitchFamily="34" charset="0"/>
                <a:cs typeface="Aparajita" pitchFamily="34" charset="0"/>
              </a:rPr>
              <a:t>privately </a:t>
            </a:r>
            <a:r>
              <a:rPr lang="en-US" sz="2800" spc="-40" dirty="0" smtClean="0">
                <a:latin typeface="Aparajita" pitchFamily="34" charset="0"/>
                <a:cs typeface="Aparajita" pitchFamily="34" charset="0"/>
              </a:rPr>
              <a:t>- </a:t>
            </a:r>
            <a:r>
              <a:rPr lang="en-US" sz="2800" spc="-20" dirty="0" smtClean="0">
                <a:latin typeface="Aparajita" pitchFamily="34" charset="0"/>
                <a:cs typeface="Aparajita" pitchFamily="34" charset="0"/>
              </a:rPr>
              <a:t>will</a:t>
            </a:r>
            <a:r>
              <a:rPr lang="en-US" sz="2800" spc="-155" dirty="0" smtClean="0">
                <a:latin typeface="Aparajita" pitchFamily="34" charset="0"/>
                <a:cs typeface="Aparajita" pitchFamily="34" charset="0"/>
              </a:rPr>
              <a:t> </a:t>
            </a:r>
            <a:r>
              <a:rPr lang="en-US" sz="2800" spc="-20" dirty="0" smtClean="0">
                <a:latin typeface="Aparajita" pitchFamily="34" charset="0"/>
                <a:cs typeface="Aparajita" pitchFamily="34" charset="0"/>
              </a:rPr>
              <a:t>mention  </a:t>
            </a:r>
            <a:r>
              <a:rPr lang="en-US" sz="2800" spc="-5" dirty="0" smtClean="0">
                <a:latin typeface="Aparajita" pitchFamily="34" charset="0"/>
                <a:cs typeface="Aparajita" pitchFamily="34" charset="0"/>
              </a:rPr>
              <a:t>it </a:t>
            </a:r>
            <a:r>
              <a:rPr lang="en-US" sz="2800" spc="-20" dirty="0" smtClean="0">
                <a:latin typeface="Aparajita" pitchFamily="34" charset="0"/>
                <a:cs typeface="Aparajita" pitchFamily="34" charset="0"/>
              </a:rPr>
              <a:t>either </a:t>
            </a:r>
            <a:r>
              <a:rPr lang="en-US" sz="2800" spc="-30" dirty="0" smtClean="0">
                <a:latin typeface="Aparajita" pitchFamily="34" charset="0"/>
                <a:cs typeface="Aparajita" pitchFamily="34" charset="0"/>
              </a:rPr>
              <a:t>spontaneously </a:t>
            </a:r>
            <a:r>
              <a:rPr lang="en-US" sz="2800" spc="-35" dirty="0" smtClean="0">
                <a:latin typeface="Aparajita" pitchFamily="34" charset="0"/>
                <a:cs typeface="Aparajita" pitchFamily="34" charset="0"/>
              </a:rPr>
              <a:t>or</a:t>
            </a:r>
            <a:r>
              <a:rPr lang="en-US" sz="2800" spc="-425" dirty="0" smtClean="0">
                <a:latin typeface="Aparajita" pitchFamily="34" charset="0"/>
                <a:cs typeface="Aparajita" pitchFamily="34" charset="0"/>
              </a:rPr>
              <a:t> </a:t>
            </a:r>
            <a:r>
              <a:rPr lang="en-US" sz="2800" spc="-20" dirty="0" smtClean="0">
                <a:latin typeface="Aparajita" pitchFamily="34" charset="0"/>
                <a:cs typeface="Aparajita" pitchFamily="34" charset="0"/>
              </a:rPr>
              <a:t>when</a:t>
            </a:r>
            <a:r>
              <a:rPr lang="en-US" sz="2800" spc="-80" dirty="0" smtClean="0">
                <a:latin typeface="Aparajita" pitchFamily="34" charset="0"/>
                <a:cs typeface="Aparajita" pitchFamily="34" charset="0"/>
              </a:rPr>
              <a:t> </a:t>
            </a:r>
            <a:r>
              <a:rPr lang="en-US" sz="2800" spc="-35" dirty="0" smtClean="0">
                <a:latin typeface="Aparajita" pitchFamily="34" charset="0"/>
                <a:cs typeface="Aparajita" pitchFamily="34" charset="0"/>
              </a:rPr>
              <a:t>carefully	interrogated</a:t>
            </a:r>
            <a:endParaRPr lang="en-US" sz="2800" dirty="0">
              <a:latin typeface="Aparajita" pitchFamily="34" charset="0"/>
              <a:cs typeface="Aparajita" pitchFamily="34" charset="0"/>
            </a:endParaRPr>
          </a:p>
        </p:txBody>
      </p:sp>
      <p:sp>
        <p:nvSpPr>
          <p:cNvPr id="4" name="object 4"/>
          <p:cNvSpPr txBox="1">
            <a:spLocks noGrp="1"/>
          </p:cNvSpPr>
          <p:nvPr>
            <p:ph type="title"/>
          </p:nvPr>
        </p:nvSpPr>
        <p:spPr>
          <a:xfrm>
            <a:off x="457200" y="274638"/>
            <a:ext cx="8229600" cy="643766"/>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000000"/>
                </a:solidFill>
              </a:rPr>
              <a:t>§</a:t>
            </a:r>
            <a:r>
              <a:rPr spc="-100" dirty="0">
                <a:solidFill>
                  <a:srgbClr val="000000"/>
                </a:solidFill>
              </a:rPr>
              <a:t> </a:t>
            </a:r>
            <a:r>
              <a:rPr spc="-5" dirty="0"/>
              <a:t>93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971801" y="426161"/>
            <a:ext cx="2276856" cy="643766"/>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000000"/>
                </a:solidFill>
              </a:rPr>
              <a:t>§</a:t>
            </a:r>
            <a:r>
              <a:rPr spc="-100" dirty="0">
                <a:solidFill>
                  <a:srgbClr val="000000"/>
                </a:solidFill>
              </a:rPr>
              <a:t> </a:t>
            </a:r>
            <a:r>
              <a:rPr spc="-5" dirty="0"/>
              <a:t>93</a:t>
            </a:r>
          </a:p>
        </p:txBody>
      </p:sp>
      <p:sp>
        <p:nvSpPr>
          <p:cNvPr id="5" name="object 5"/>
          <p:cNvSpPr txBox="1"/>
          <p:nvPr/>
        </p:nvSpPr>
        <p:spPr>
          <a:xfrm>
            <a:off x="535940" y="1219200"/>
            <a:ext cx="8070215" cy="4057777"/>
          </a:xfrm>
          <a:prstGeom prst="rect">
            <a:avLst/>
          </a:prstGeom>
        </p:spPr>
        <p:txBody>
          <a:bodyPr vert="horz" wrap="square" lIns="0" tIns="92710" rIns="0" bIns="0" rtlCol="0">
            <a:spAutoFit/>
          </a:bodyPr>
          <a:lstStyle/>
          <a:p>
            <a:pPr marL="286385" marR="5080" indent="-274320">
              <a:lnSpc>
                <a:spcPct val="80000"/>
              </a:lnSpc>
              <a:spcBef>
                <a:spcPts val="730"/>
              </a:spcBef>
              <a:buClr>
                <a:srgbClr val="0AD0D9"/>
              </a:buClr>
              <a:buSzPct val="94230"/>
              <a:tabLst>
                <a:tab pos="287020" algn="l"/>
                <a:tab pos="6195060" algn="l"/>
              </a:tabLst>
            </a:pPr>
            <a:endParaRPr sz="2600">
              <a:latin typeface="Georgia"/>
              <a:cs typeface="Georgia"/>
            </a:endParaRPr>
          </a:p>
          <a:p>
            <a:pPr>
              <a:lnSpc>
                <a:spcPct val="100000"/>
              </a:lnSpc>
              <a:spcBef>
                <a:spcPts val="30"/>
              </a:spcBef>
              <a:buChar char=""/>
            </a:pPr>
            <a:endParaRPr sz="3200">
              <a:latin typeface="Georgia"/>
              <a:cs typeface="Georgia"/>
            </a:endParaRPr>
          </a:p>
          <a:p>
            <a:pPr marL="286385" marR="18415" indent="-274320" algn="just">
              <a:lnSpc>
                <a:spcPct val="80000"/>
              </a:lnSpc>
              <a:buClr>
                <a:srgbClr val="0AD0D9"/>
              </a:buClr>
              <a:buSzPct val="93181"/>
              <a:buFont typeface="Arial"/>
              <a:buChar char=""/>
              <a:tabLst>
                <a:tab pos="286385" algn="l"/>
                <a:tab pos="287020" algn="l"/>
                <a:tab pos="786130" algn="l"/>
              </a:tabLst>
            </a:pPr>
            <a:r>
              <a:rPr sz="3200" b="1" i="1" spc="-95" dirty="0">
                <a:latin typeface="Aparajita" pitchFamily="34" charset="0"/>
                <a:cs typeface="Aparajita" pitchFamily="34" charset="0"/>
              </a:rPr>
              <a:t>FN	</a:t>
            </a:r>
            <a:r>
              <a:rPr sz="3200" b="1" i="1" spc="-100" dirty="0">
                <a:latin typeface="Aparajita" pitchFamily="34" charset="0"/>
                <a:cs typeface="Aparajita" pitchFamily="34" charset="0"/>
              </a:rPr>
              <a:t>(1)</a:t>
            </a:r>
            <a:r>
              <a:rPr sz="3200" spc="-100" dirty="0">
                <a:latin typeface="Aparajita" pitchFamily="34" charset="0"/>
                <a:cs typeface="Aparajita" pitchFamily="34" charset="0"/>
              </a:rPr>
              <a:t> </a:t>
            </a:r>
            <a:r>
              <a:rPr sz="3200" spc="-30" dirty="0">
                <a:solidFill>
                  <a:schemeClr val="accent2">
                    <a:lumMod val="75000"/>
                  </a:schemeClr>
                </a:solidFill>
                <a:latin typeface="Aparajita" pitchFamily="34" charset="0"/>
                <a:cs typeface="Aparajita" pitchFamily="34" charset="0"/>
              </a:rPr>
              <a:t>Any </a:t>
            </a:r>
            <a:r>
              <a:rPr sz="3200" spc="-40" dirty="0">
                <a:solidFill>
                  <a:schemeClr val="accent2">
                    <a:lumMod val="75000"/>
                  </a:schemeClr>
                </a:solidFill>
                <a:latin typeface="Aparajita" pitchFamily="34" charset="0"/>
                <a:cs typeface="Aparajita" pitchFamily="34" charset="0"/>
              </a:rPr>
              <a:t>causes </a:t>
            </a:r>
            <a:r>
              <a:rPr sz="3200" spc="-20" dirty="0">
                <a:solidFill>
                  <a:schemeClr val="accent2">
                    <a:lumMod val="75000"/>
                  </a:schemeClr>
                </a:solidFill>
                <a:latin typeface="Aparajita" pitchFamily="34" charset="0"/>
                <a:cs typeface="Aparajita" pitchFamily="34" charset="0"/>
              </a:rPr>
              <a:t>of </a:t>
            </a:r>
            <a:r>
              <a:rPr sz="3200" spc="-55" dirty="0">
                <a:solidFill>
                  <a:schemeClr val="accent2">
                    <a:lumMod val="75000"/>
                  </a:schemeClr>
                </a:solidFill>
                <a:latin typeface="Aparajita" pitchFamily="34" charset="0"/>
                <a:cs typeface="Aparajita" pitchFamily="34" charset="0"/>
              </a:rPr>
              <a:t>a </a:t>
            </a:r>
            <a:r>
              <a:rPr sz="3200" spc="-40" dirty="0">
                <a:solidFill>
                  <a:schemeClr val="accent2">
                    <a:lumMod val="75000"/>
                  </a:schemeClr>
                </a:solidFill>
                <a:latin typeface="Aparajita" pitchFamily="34" charset="0"/>
                <a:cs typeface="Aparajita" pitchFamily="34" charset="0"/>
              </a:rPr>
              <a:t>disgraceful </a:t>
            </a:r>
            <a:r>
              <a:rPr sz="3200" spc="-50" dirty="0">
                <a:solidFill>
                  <a:schemeClr val="accent2">
                    <a:lumMod val="75000"/>
                  </a:schemeClr>
                </a:solidFill>
                <a:latin typeface="Aparajita" pitchFamily="34" charset="0"/>
                <a:cs typeface="Aparajita" pitchFamily="34" charset="0"/>
              </a:rPr>
              <a:t>character, </a:t>
            </a:r>
            <a:r>
              <a:rPr sz="3200" spc="-15" dirty="0">
                <a:solidFill>
                  <a:schemeClr val="accent2">
                    <a:lumMod val="75000"/>
                  </a:schemeClr>
                </a:solidFill>
                <a:latin typeface="Aparajita" pitchFamily="34" charset="0"/>
                <a:cs typeface="Aparajita" pitchFamily="34" charset="0"/>
              </a:rPr>
              <a:t>which </a:t>
            </a:r>
            <a:r>
              <a:rPr sz="3200" spc="-5" dirty="0">
                <a:solidFill>
                  <a:schemeClr val="accent2">
                    <a:lumMod val="75000"/>
                  </a:schemeClr>
                </a:solidFill>
                <a:latin typeface="Aparajita" pitchFamily="34" charset="0"/>
                <a:cs typeface="Aparajita" pitchFamily="34" charset="0"/>
              </a:rPr>
              <a:t>the </a:t>
            </a:r>
            <a:r>
              <a:rPr sz="3200" spc="-20" dirty="0">
                <a:solidFill>
                  <a:schemeClr val="accent2">
                    <a:lumMod val="75000"/>
                  </a:schemeClr>
                </a:solidFill>
                <a:latin typeface="Aparajita" pitchFamily="34" charset="0"/>
                <a:cs typeface="Aparajita" pitchFamily="34" charset="0"/>
              </a:rPr>
              <a:t>patient</a:t>
            </a:r>
            <a:r>
              <a:rPr sz="3200" spc="-175" dirty="0">
                <a:solidFill>
                  <a:schemeClr val="accent2">
                    <a:lumMod val="75000"/>
                  </a:schemeClr>
                </a:solidFill>
                <a:latin typeface="Aparajita" pitchFamily="34" charset="0"/>
                <a:cs typeface="Aparajita" pitchFamily="34" charset="0"/>
              </a:rPr>
              <a:t> </a:t>
            </a:r>
            <a:r>
              <a:rPr sz="3200" spc="-30" dirty="0">
                <a:solidFill>
                  <a:schemeClr val="accent2">
                    <a:lumMod val="75000"/>
                  </a:schemeClr>
                </a:solidFill>
                <a:latin typeface="Aparajita" pitchFamily="34" charset="0"/>
                <a:cs typeface="Aparajita" pitchFamily="34" charset="0"/>
              </a:rPr>
              <a:t>or  </a:t>
            </a:r>
            <a:r>
              <a:rPr sz="3200" spc="-35" dirty="0">
                <a:solidFill>
                  <a:schemeClr val="accent2">
                    <a:lumMod val="75000"/>
                  </a:schemeClr>
                </a:solidFill>
                <a:latin typeface="Aparajita" pitchFamily="34" charset="0"/>
                <a:cs typeface="Aparajita" pitchFamily="34" charset="0"/>
              </a:rPr>
              <a:t>his friends </a:t>
            </a:r>
            <a:r>
              <a:rPr sz="3200" spc="-15" dirty="0">
                <a:solidFill>
                  <a:schemeClr val="accent2">
                    <a:lumMod val="75000"/>
                  </a:schemeClr>
                </a:solidFill>
                <a:latin typeface="Aparajita" pitchFamily="34" charset="0"/>
                <a:cs typeface="Aparajita" pitchFamily="34" charset="0"/>
              </a:rPr>
              <a:t>do </a:t>
            </a:r>
            <a:r>
              <a:rPr sz="3200" spc="-5" dirty="0">
                <a:solidFill>
                  <a:schemeClr val="accent2">
                    <a:lumMod val="75000"/>
                  </a:schemeClr>
                </a:solidFill>
                <a:latin typeface="Aparajita" pitchFamily="34" charset="0"/>
                <a:cs typeface="Aparajita" pitchFamily="34" charset="0"/>
              </a:rPr>
              <a:t>not </a:t>
            </a:r>
            <a:r>
              <a:rPr sz="3200" spc="-30" dirty="0">
                <a:solidFill>
                  <a:schemeClr val="accent2">
                    <a:lumMod val="75000"/>
                  </a:schemeClr>
                </a:solidFill>
                <a:latin typeface="Aparajita" pitchFamily="34" charset="0"/>
                <a:cs typeface="Aparajita" pitchFamily="34" charset="0"/>
              </a:rPr>
              <a:t>like </a:t>
            </a:r>
            <a:r>
              <a:rPr sz="3200" spc="-10" dirty="0">
                <a:solidFill>
                  <a:schemeClr val="accent2">
                    <a:lumMod val="75000"/>
                  </a:schemeClr>
                </a:solidFill>
                <a:latin typeface="Aparajita" pitchFamily="34" charset="0"/>
                <a:cs typeface="Aparajita" pitchFamily="34" charset="0"/>
              </a:rPr>
              <a:t>to </a:t>
            </a:r>
            <a:r>
              <a:rPr sz="3200" spc="-55" dirty="0">
                <a:solidFill>
                  <a:schemeClr val="accent2">
                    <a:lumMod val="75000"/>
                  </a:schemeClr>
                </a:solidFill>
                <a:latin typeface="Aparajita" pitchFamily="34" charset="0"/>
                <a:cs typeface="Aparajita" pitchFamily="34" charset="0"/>
              </a:rPr>
              <a:t>confess.To </a:t>
            </a:r>
            <a:r>
              <a:rPr sz="3200" spc="-20" dirty="0">
                <a:solidFill>
                  <a:schemeClr val="accent2">
                    <a:lumMod val="75000"/>
                  </a:schemeClr>
                </a:solidFill>
                <a:latin typeface="Aparajita" pitchFamily="34" charset="0"/>
                <a:cs typeface="Aparajita" pitchFamily="34" charset="0"/>
              </a:rPr>
              <a:t>these </a:t>
            </a:r>
            <a:r>
              <a:rPr sz="3200" spc="-15" dirty="0">
                <a:solidFill>
                  <a:schemeClr val="accent2">
                    <a:lumMod val="75000"/>
                  </a:schemeClr>
                </a:solidFill>
                <a:latin typeface="Aparajita" pitchFamily="34" charset="0"/>
                <a:cs typeface="Aparajita" pitchFamily="34" charset="0"/>
              </a:rPr>
              <a:t>belong </a:t>
            </a:r>
            <a:r>
              <a:rPr sz="3200" spc="-20" dirty="0">
                <a:solidFill>
                  <a:schemeClr val="accent2">
                    <a:lumMod val="75000"/>
                  </a:schemeClr>
                </a:solidFill>
                <a:latin typeface="Aparajita" pitchFamily="34" charset="0"/>
                <a:cs typeface="Aparajita" pitchFamily="34" charset="0"/>
              </a:rPr>
              <a:t>poisoning </a:t>
            </a:r>
            <a:r>
              <a:rPr sz="3200" spc="-30" dirty="0">
                <a:solidFill>
                  <a:schemeClr val="accent2">
                    <a:lumMod val="75000"/>
                  </a:schemeClr>
                </a:solidFill>
                <a:latin typeface="Aparajita" pitchFamily="34" charset="0"/>
                <a:cs typeface="Aparajita" pitchFamily="34" charset="0"/>
              </a:rPr>
              <a:t>or  </a:t>
            </a:r>
            <a:r>
              <a:rPr sz="3200" spc="-25" dirty="0">
                <a:solidFill>
                  <a:schemeClr val="accent2">
                    <a:lumMod val="75000"/>
                  </a:schemeClr>
                </a:solidFill>
                <a:latin typeface="Aparajita" pitchFamily="34" charset="0"/>
                <a:cs typeface="Aparajita" pitchFamily="34" charset="0"/>
              </a:rPr>
              <a:t>attempted suicide, </a:t>
            </a:r>
            <a:r>
              <a:rPr sz="3200" spc="-30" dirty="0">
                <a:solidFill>
                  <a:schemeClr val="accent2">
                    <a:lumMod val="75000"/>
                  </a:schemeClr>
                </a:solidFill>
                <a:latin typeface="Aparajita" pitchFamily="34" charset="0"/>
                <a:cs typeface="Aparajita" pitchFamily="34" charset="0"/>
              </a:rPr>
              <a:t>onanism, </a:t>
            </a:r>
            <a:r>
              <a:rPr sz="3200" spc="-25" dirty="0">
                <a:solidFill>
                  <a:schemeClr val="accent2">
                    <a:lumMod val="75000"/>
                  </a:schemeClr>
                </a:solidFill>
                <a:latin typeface="Aparajita" pitchFamily="34" charset="0"/>
                <a:cs typeface="Aparajita" pitchFamily="34" charset="0"/>
              </a:rPr>
              <a:t>indulgence in </a:t>
            </a:r>
            <a:r>
              <a:rPr sz="3200" spc="-35" dirty="0">
                <a:solidFill>
                  <a:schemeClr val="accent2">
                    <a:lumMod val="75000"/>
                  </a:schemeClr>
                </a:solidFill>
                <a:latin typeface="Aparajita" pitchFamily="34" charset="0"/>
                <a:cs typeface="Aparajita" pitchFamily="34" charset="0"/>
              </a:rPr>
              <a:t>ordinary </a:t>
            </a:r>
            <a:r>
              <a:rPr sz="3200" spc="-30" dirty="0">
                <a:solidFill>
                  <a:schemeClr val="accent2">
                    <a:lumMod val="75000"/>
                  </a:schemeClr>
                </a:solidFill>
                <a:latin typeface="Aparajita" pitchFamily="34" charset="0"/>
                <a:cs typeface="Aparajita" pitchFamily="34" charset="0"/>
              </a:rPr>
              <a:t>or</a:t>
            </a:r>
            <a:r>
              <a:rPr sz="3200" spc="-260" dirty="0">
                <a:solidFill>
                  <a:schemeClr val="accent2">
                    <a:lumMod val="75000"/>
                  </a:schemeClr>
                </a:solidFill>
                <a:latin typeface="Aparajita" pitchFamily="34" charset="0"/>
                <a:cs typeface="Aparajita" pitchFamily="34" charset="0"/>
              </a:rPr>
              <a:t> </a:t>
            </a:r>
            <a:r>
              <a:rPr sz="3200" spc="-35" dirty="0">
                <a:solidFill>
                  <a:schemeClr val="accent2">
                    <a:lumMod val="75000"/>
                  </a:schemeClr>
                </a:solidFill>
                <a:latin typeface="Aparajita" pitchFamily="34" charset="0"/>
                <a:cs typeface="Aparajita" pitchFamily="34" charset="0"/>
              </a:rPr>
              <a:t>unnatural  </a:t>
            </a:r>
            <a:r>
              <a:rPr sz="3200" spc="-40" dirty="0">
                <a:solidFill>
                  <a:schemeClr val="accent2">
                    <a:lumMod val="75000"/>
                  </a:schemeClr>
                </a:solidFill>
                <a:latin typeface="Aparajita" pitchFamily="34" charset="0"/>
                <a:cs typeface="Aparajita" pitchFamily="34" charset="0"/>
              </a:rPr>
              <a:t>debauchery, </a:t>
            </a:r>
            <a:r>
              <a:rPr sz="3200" spc="-45" dirty="0">
                <a:solidFill>
                  <a:schemeClr val="accent2">
                    <a:lumMod val="75000"/>
                  </a:schemeClr>
                </a:solidFill>
                <a:latin typeface="Aparajita" pitchFamily="34" charset="0"/>
                <a:cs typeface="Aparajita" pitchFamily="34" charset="0"/>
              </a:rPr>
              <a:t>excesses </a:t>
            </a:r>
            <a:r>
              <a:rPr sz="3200" spc="-25" dirty="0">
                <a:solidFill>
                  <a:schemeClr val="accent2">
                    <a:lumMod val="75000"/>
                  </a:schemeClr>
                </a:solidFill>
                <a:latin typeface="Aparajita" pitchFamily="34" charset="0"/>
                <a:cs typeface="Aparajita" pitchFamily="34" charset="0"/>
              </a:rPr>
              <a:t>in </a:t>
            </a:r>
            <a:r>
              <a:rPr sz="3200" spc="-20" dirty="0">
                <a:solidFill>
                  <a:schemeClr val="accent2">
                    <a:lumMod val="75000"/>
                  </a:schemeClr>
                </a:solidFill>
                <a:latin typeface="Aparajita" pitchFamily="34" charset="0"/>
                <a:cs typeface="Aparajita" pitchFamily="34" charset="0"/>
              </a:rPr>
              <a:t>wine, </a:t>
            </a:r>
            <a:r>
              <a:rPr sz="3200" spc="-45" dirty="0">
                <a:solidFill>
                  <a:schemeClr val="accent2">
                    <a:lumMod val="75000"/>
                  </a:schemeClr>
                </a:solidFill>
                <a:latin typeface="Aparajita" pitchFamily="34" charset="0"/>
                <a:cs typeface="Aparajita" pitchFamily="34" charset="0"/>
              </a:rPr>
              <a:t>cordials, </a:t>
            </a:r>
            <a:r>
              <a:rPr sz="3200" spc="-20" dirty="0">
                <a:solidFill>
                  <a:schemeClr val="accent2">
                    <a:lumMod val="75000"/>
                  </a:schemeClr>
                </a:solidFill>
                <a:latin typeface="Aparajita" pitchFamily="34" charset="0"/>
                <a:cs typeface="Aparajita" pitchFamily="34" charset="0"/>
              </a:rPr>
              <a:t>punch </a:t>
            </a:r>
            <a:r>
              <a:rPr sz="3200" spc="-30" dirty="0">
                <a:solidFill>
                  <a:schemeClr val="accent2">
                    <a:lumMod val="75000"/>
                  </a:schemeClr>
                </a:solidFill>
                <a:latin typeface="Aparajita" pitchFamily="34" charset="0"/>
                <a:cs typeface="Aparajita" pitchFamily="34" charset="0"/>
              </a:rPr>
              <a:t>and </a:t>
            </a:r>
            <a:r>
              <a:rPr sz="3200" spc="-15" dirty="0">
                <a:solidFill>
                  <a:schemeClr val="accent2">
                    <a:lumMod val="75000"/>
                  </a:schemeClr>
                </a:solidFill>
                <a:latin typeface="Aparajita" pitchFamily="34" charset="0"/>
                <a:cs typeface="Aparajita" pitchFamily="34" charset="0"/>
              </a:rPr>
              <a:t>other </a:t>
            </a:r>
            <a:r>
              <a:rPr sz="3200" spc="-35" dirty="0">
                <a:solidFill>
                  <a:schemeClr val="accent2">
                    <a:lumMod val="75000"/>
                  </a:schemeClr>
                </a:solidFill>
                <a:latin typeface="Aparajita" pitchFamily="34" charset="0"/>
                <a:cs typeface="Aparajita" pitchFamily="34" charset="0"/>
              </a:rPr>
              <a:t>ardent  </a:t>
            </a:r>
            <a:r>
              <a:rPr sz="3200" spc="-50" dirty="0">
                <a:solidFill>
                  <a:schemeClr val="accent2">
                    <a:lumMod val="75000"/>
                  </a:schemeClr>
                </a:solidFill>
                <a:latin typeface="Aparajita" pitchFamily="34" charset="0"/>
                <a:cs typeface="Aparajita" pitchFamily="34" charset="0"/>
              </a:rPr>
              <a:t>beverages, </a:t>
            </a:r>
            <a:r>
              <a:rPr sz="3200" spc="-35" dirty="0">
                <a:solidFill>
                  <a:schemeClr val="accent2">
                    <a:lumMod val="75000"/>
                  </a:schemeClr>
                </a:solidFill>
                <a:latin typeface="Aparajita" pitchFamily="34" charset="0"/>
                <a:cs typeface="Aparajita" pitchFamily="34" charset="0"/>
              </a:rPr>
              <a:t>- </a:t>
            </a:r>
            <a:r>
              <a:rPr sz="3200" spc="-35" dirty="0">
                <a:latin typeface="Aparajita" pitchFamily="34" charset="0"/>
                <a:cs typeface="Aparajita" pitchFamily="34" charset="0"/>
              </a:rPr>
              <a:t>over-indulgence </a:t>
            </a:r>
            <a:r>
              <a:rPr sz="3200" spc="-25" dirty="0">
                <a:latin typeface="Aparajita" pitchFamily="34" charset="0"/>
                <a:cs typeface="Aparajita" pitchFamily="34" charset="0"/>
              </a:rPr>
              <a:t>in </a:t>
            </a:r>
            <a:r>
              <a:rPr sz="3200" spc="-20" dirty="0">
                <a:latin typeface="Aparajita" pitchFamily="34" charset="0"/>
                <a:cs typeface="Aparajita" pitchFamily="34" charset="0"/>
              </a:rPr>
              <a:t>eating </a:t>
            </a:r>
            <a:r>
              <a:rPr sz="3200" spc="-60" dirty="0">
                <a:latin typeface="Aparajita" pitchFamily="34" charset="0"/>
                <a:cs typeface="Aparajita" pitchFamily="34" charset="0"/>
              </a:rPr>
              <a:t>generally, </a:t>
            </a:r>
            <a:r>
              <a:rPr sz="3200" spc="-30" dirty="0">
                <a:latin typeface="Aparajita" pitchFamily="34" charset="0"/>
                <a:cs typeface="Aparajita" pitchFamily="34" charset="0"/>
              </a:rPr>
              <a:t>or </a:t>
            </a:r>
            <a:r>
              <a:rPr sz="3200" spc="-25" dirty="0">
                <a:latin typeface="Aparajita" pitchFamily="34" charset="0"/>
                <a:cs typeface="Aparajita" pitchFamily="34" charset="0"/>
              </a:rPr>
              <a:t>in </a:t>
            </a:r>
            <a:r>
              <a:rPr sz="3200" spc="-30" dirty="0">
                <a:latin typeface="Aparajita" pitchFamily="34" charset="0"/>
                <a:cs typeface="Aparajita" pitchFamily="34" charset="0"/>
              </a:rPr>
              <a:t>some  particular </a:t>
            </a:r>
            <a:r>
              <a:rPr sz="3200" spc="-20" dirty="0">
                <a:latin typeface="Aparajita" pitchFamily="34" charset="0"/>
                <a:cs typeface="Aparajita" pitchFamily="34" charset="0"/>
              </a:rPr>
              <a:t>food of </a:t>
            </a:r>
            <a:r>
              <a:rPr sz="3200" spc="-55" dirty="0">
                <a:latin typeface="Aparajita" pitchFamily="34" charset="0"/>
                <a:cs typeface="Aparajita" pitchFamily="34" charset="0"/>
              </a:rPr>
              <a:t>a </a:t>
            </a:r>
            <a:r>
              <a:rPr sz="3200" spc="-20" dirty="0">
                <a:latin typeface="Aparajita" pitchFamily="34" charset="0"/>
                <a:cs typeface="Aparajita" pitchFamily="34" charset="0"/>
              </a:rPr>
              <a:t>hurtful </a:t>
            </a:r>
            <a:r>
              <a:rPr sz="3200" spc="-50" dirty="0">
                <a:latin typeface="Aparajita" pitchFamily="34" charset="0"/>
                <a:cs typeface="Aparajita" pitchFamily="34" charset="0"/>
              </a:rPr>
              <a:t>character, </a:t>
            </a:r>
            <a:r>
              <a:rPr sz="3200" spc="-35" dirty="0">
                <a:latin typeface="Aparajita" pitchFamily="34" charset="0"/>
                <a:cs typeface="Aparajita" pitchFamily="34" charset="0"/>
              </a:rPr>
              <a:t>- </a:t>
            </a:r>
            <a:r>
              <a:rPr sz="3200" spc="-15" dirty="0">
                <a:latin typeface="Aparajita" pitchFamily="34" charset="0"/>
                <a:cs typeface="Aparajita" pitchFamily="34" charset="0"/>
              </a:rPr>
              <a:t>infection </a:t>
            </a:r>
            <a:r>
              <a:rPr sz="3200" spc="-10" dirty="0">
                <a:latin typeface="Aparajita" pitchFamily="34" charset="0"/>
                <a:cs typeface="Aparajita" pitchFamily="34" charset="0"/>
              </a:rPr>
              <a:t>with </a:t>
            </a:r>
            <a:r>
              <a:rPr sz="3200" spc="-40" dirty="0">
                <a:latin typeface="Aparajita" pitchFamily="34" charset="0"/>
                <a:cs typeface="Aparajita" pitchFamily="34" charset="0"/>
              </a:rPr>
              <a:t>venereal  disease </a:t>
            </a:r>
            <a:r>
              <a:rPr sz="3200" spc="-30" dirty="0">
                <a:latin typeface="Aparajita" pitchFamily="34" charset="0"/>
                <a:cs typeface="Aparajita" pitchFamily="34" charset="0"/>
              </a:rPr>
              <a:t>or </a:t>
            </a:r>
            <a:r>
              <a:rPr sz="3200" spc="-20" dirty="0">
                <a:latin typeface="Aparajita" pitchFamily="34" charset="0"/>
                <a:cs typeface="Aparajita" pitchFamily="34" charset="0"/>
              </a:rPr>
              <a:t>itch,</a:t>
            </a:r>
            <a:r>
              <a:rPr sz="3200" spc="-130" dirty="0">
                <a:latin typeface="Aparajita" pitchFamily="34" charset="0"/>
                <a:cs typeface="Aparajita" pitchFamily="34" charset="0"/>
              </a:rPr>
              <a:t> </a:t>
            </a:r>
            <a:r>
              <a:rPr sz="3200" spc="-15" dirty="0">
                <a:latin typeface="Aparajita" pitchFamily="34" charset="0"/>
                <a:cs typeface="Aparajita" pitchFamily="34" charset="0"/>
              </a:rPr>
              <a:t>etc.</a:t>
            </a:r>
            <a:endParaRPr sz="3200">
              <a:latin typeface="Aparajita" pitchFamily="34" charset="0"/>
              <a:cs typeface="Aparajit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85800"/>
          <a:ext cx="8229600" cy="532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638800"/>
          </a:xfrm>
        </p:spPr>
        <p:txBody>
          <a:bodyPr>
            <a:normAutofit lnSpcReduction="10000"/>
          </a:bodyPr>
          <a:lstStyle/>
          <a:p>
            <a:pPr marL="609600" indent="-609600">
              <a:lnSpc>
                <a:spcPct val="80000"/>
              </a:lnSpc>
            </a:pPr>
            <a:r>
              <a:rPr lang="en-US" sz="3000" dirty="0" smtClean="0">
                <a:latin typeface="Aparajita" pitchFamily="34" charset="0"/>
                <a:cs typeface="Aparajita" pitchFamily="34" charset="0"/>
              </a:rPr>
              <a:t>The physicians considers and </a:t>
            </a:r>
            <a:r>
              <a:rPr lang="en-US" sz="3000" dirty="0" err="1" smtClean="0">
                <a:latin typeface="Aparajita" pitchFamily="34" charset="0"/>
                <a:cs typeface="Aparajita" pitchFamily="34" charset="0"/>
              </a:rPr>
              <a:t>scrutinises</a:t>
            </a:r>
            <a:r>
              <a:rPr lang="en-US" sz="3000" dirty="0" smtClean="0">
                <a:latin typeface="Aparajita" pitchFamily="34" charset="0"/>
                <a:cs typeface="Aparajita" pitchFamily="34" charset="0"/>
              </a:rPr>
              <a:t> the particular circumstances of the patient with regard to</a:t>
            </a:r>
          </a:p>
          <a:p>
            <a:pPr marL="1009650" lvl="1" indent="-609600">
              <a:lnSpc>
                <a:spcPct val="80000"/>
              </a:lnSpc>
              <a:buFont typeface="Wingdings" pitchFamily="2" charset="2"/>
              <a:buAutoNum type="arabicPeriod"/>
            </a:pPr>
            <a:r>
              <a:rPr lang="en-US" sz="2600" dirty="0" smtClean="0">
                <a:latin typeface="Aparajita" pitchFamily="34" charset="0"/>
                <a:cs typeface="Aparajita" pitchFamily="34" charset="0"/>
              </a:rPr>
              <a:t>His occupation </a:t>
            </a:r>
          </a:p>
          <a:p>
            <a:pPr marL="1009650" lvl="1" indent="-609600">
              <a:lnSpc>
                <a:spcPct val="80000"/>
              </a:lnSpc>
              <a:buFont typeface="Wingdings" pitchFamily="2" charset="2"/>
              <a:buAutoNum type="arabicPeriod"/>
            </a:pPr>
            <a:r>
              <a:rPr lang="en-US" sz="2600" dirty="0" smtClean="0">
                <a:latin typeface="Aparajita" pitchFamily="34" charset="0"/>
                <a:cs typeface="Aparajita" pitchFamily="34" charset="0"/>
              </a:rPr>
              <a:t>His usual mode of living</a:t>
            </a:r>
          </a:p>
          <a:p>
            <a:pPr marL="1009650" lvl="1" indent="-609600">
              <a:lnSpc>
                <a:spcPct val="80000"/>
              </a:lnSpc>
              <a:buFont typeface="Wingdings" pitchFamily="2" charset="2"/>
              <a:buAutoNum type="arabicPeriod"/>
            </a:pPr>
            <a:r>
              <a:rPr lang="en-US" sz="2600" dirty="0" smtClean="0">
                <a:latin typeface="Aparajita" pitchFamily="34" charset="0"/>
                <a:cs typeface="Aparajita" pitchFamily="34" charset="0"/>
              </a:rPr>
              <a:t>His diet</a:t>
            </a:r>
          </a:p>
          <a:p>
            <a:pPr marL="1009650" lvl="1" indent="-609600">
              <a:lnSpc>
                <a:spcPct val="80000"/>
              </a:lnSpc>
              <a:buFont typeface="Wingdings" pitchFamily="2" charset="2"/>
              <a:buAutoNum type="arabicPeriod"/>
            </a:pPr>
            <a:r>
              <a:rPr lang="en-US" sz="2600" dirty="0" smtClean="0">
                <a:latin typeface="Aparajita" pitchFamily="34" charset="0"/>
                <a:cs typeface="Aparajita" pitchFamily="34" charset="0"/>
              </a:rPr>
              <a:t>His domestic situation and so forth – to be the Etiology, maintaining cause or obstacle to recovery.</a:t>
            </a:r>
          </a:p>
          <a:p>
            <a:pPr marL="609600" indent="-609600">
              <a:lnSpc>
                <a:spcPct val="80000"/>
              </a:lnSpc>
            </a:pPr>
            <a:r>
              <a:rPr lang="en-US" sz="3000" dirty="0" smtClean="0">
                <a:latin typeface="Aparajita" pitchFamily="34" charset="0"/>
                <a:cs typeface="Aparajita" pitchFamily="34" charset="0"/>
              </a:rPr>
              <a:t>This is known as </a:t>
            </a:r>
            <a:r>
              <a:rPr lang="en-US" sz="3000" b="1" i="1" dirty="0" smtClean="0">
                <a:latin typeface="Aparajita" pitchFamily="34" charset="0"/>
                <a:cs typeface="Aparajita" pitchFamily="34" charset="0"/>
              </a:rPr>
              <a:t>Personal History of the patient.</a:t>
            </a:r>
          </a:p>
          <a:p>
            <a:pPr marL="609600" indent="-609600">
              <a:lnSpc>
                <a:spcPct val="80000"/>
              </a:lnSpc>
              <a:buNone/>
            </a:pPr>
            <a:endParaRPr lang="en-US" sz="3000" dirty="0" smtClean="0">
              <a:latin typeface="Aparajita" pitchFamily="34" charset="0"/>
              <a:cs typeface="Aparajita" pitchFamily="34" charset="0"/>
            </a:endParaRPr>
          </a:p>
          <a:p>
            <a:pPr marL="609600" indent="-609600">
              <a:lnSpc>
                <a:spcPct val="80000"/>
              </a:lnSpc>
            </a:pPr>
            <a:r>
              <a:rPr lang="en-US" sz="3000" dirty="0" smtClean="0">
                <a:latin typeface="Aparajita" pitchFamily="34" charset="0"/>
                <a:cs typeface="Aparajita" pitchFamily="34" charset="0"/>
              </a:rPr>
              <a:t>It is so done to ascertain what there is in them that may tend to</a:t>
            </a:r>
          </a:p>
          <a:p>
            <a:pPr marL="1009650" lvl="1" indent="-609600">
              <a:lnSpc>
                <a:spcPct val="80000"/>
              </a:lnSpc>
              <a:buFont typeface="Wingdings" pitchFamily="2" charset="2"/>
              <a:buAutoNum type="arabicPeriod"/>
            </a:pPr>
            <a:r>
              <a:rPr lang="en-US" sz="2600" dirty="0" smtClean="0">
                <a:latin typeface="Aparajita" pitchFamily="34" charset="0"/>
                <a:cs typeface="Aparajita" pitchFamily="34" charset="0"/>
              </a:rPr>
              <a:t>Produce the disease</a:t>
            </a:r>
          </a:p>
          <a:p>
            <a:pPr marL="1009650" lvl="1" indent="-609600">
              <a:lnSpc>
                <a:spcPct val="80000"/>
              </a:lnSpc>
              <a:buFont typeface="Wingdings" pitchFamily="2" charset="2"/>
              <a:buAutoNum type="arabicPeriod"/>
            </a:pPr>
            <a:r>
              <a:rPr lang="en-US" sz="2600" dirty="0" smtClean="0">
                <a:latin typeface="Aparajita" pitchFamily="34" charset="0"/>
                <a:cs typeface="Aparajita" pitchFamily="34" charset="0"/>
              </a:rPr>
              <a:t>Maintain the disease</a:t>
            </a:r>
          </a:p>
          <a:p>
            <a:pPr marL="609600" indent="-609600">
              <a:lnSpc>
                <a:spcPct val="80000"/>
              </a:lnSpc>
            </a:pPr>
            <a:r>
              <a:rPr lang="en-US" sz="3000" dirty="0" smtClean="0">
                <a:latin typeface="Aparajita" pitchFamily="34" charset="0"/>
                <a:cs typeface="Aparajita" pitchFamily="34" charset="0"/>
              </a:rPr>
              <a:t>In order that by their removal, the recovery may be promoted.  </a:t>
            </a:r>
          </a:p>
          <a:p>
            <a:endParaRPr lang="en-US" dirty="0"/>
          </a:p>
        </p:txBody>
      </p:sp>
      <p:sp>
        <p:nvSpPr>
          <p:cNvPr id="4" name="object 2"/>
          <p:cNvSpPr>
            <a:spLocks noGrp="1"/>
          </p:cNvSpPr>
          <p:nvPr>
            <p:ph type="title"/>
          </p:nvPr>
        </p:nvSpPr>
        <p:spPr>
          <a:xfrm>
            <a:off x="457200" y="274638"/>
            <a:ext cx="8229600" cy="487362"/>
          </a:xfrm>
          <a:prstGeom prst="rect">
            <a:avLst/>
          </a:prstGeom>
          <a:blipFill>
            <a:blip r:embed="rId2" cstate="print"/>
            <a:stretch>
              <a:fillRect/>
            </a:stretch>
          </a:blipFill>
        </p:spPr>
        <p:txBody>
          <a:bodyPr wrap="square" lIns="0" tIns="0" rIns="0" bIns="0" rtlCol="0">
            <a:normAutofit fontScale="90000"/>
          </a:bodyPr>
          <a:lstStyle/>
          <a:p>
            <a:pPr algn="ctr"/>
            <a:r>
              <a:rPr lang="en-US" sz="4400" dirty="0" smtClean="0">
                <a:solidFill>
                  <a:srgbClr val="000000"/>
                </a:solidFill>
              </a:rPr>
              <a:t>§	</a:t>
            </a:r>
            <a:r>
              <a:rPr lang="en-US" sz="4400" spc="-5" dirty="0" smtClean="0"/>
              <a:t>94</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302634" y="381001"/>
            <a:ext cx="2412366" cy="782907"/>
          </a:xfrm>
          <a:prstGeom prst="rect">
            <a:avLst/>
          </a:prstGeom>
        </p:spPr>
        <p:txBody>
          <a:bodyPr vert="horz" wrap="square" lIns="0" tIns="13335" rIns="0" bIns="0" rtlCol="0">
            <a:spAutoFit/>
          </a:bodyPr>
          <a:lstStyle/>
          <a:p>
            <a:pPr marL="12700">
              <a:lnSpc>
                <a:spcPct val="100000"/>
              </a:lnSpc>
              <a:spcBef>
                <a:spcPts val="105"/>
              </a:spcBef>
              <a:tabLst>
                <a:tab pos="614045" algn="l"/>
              </a:tabLst>
            </a:pPr>
            <a:r>
              <a:rPr sz="5000" dirty="0">
                <a:solidFill>
                  <a:srgbClr val="000000"/>
                </a:solidFill>
              </a:rPr>
              <a:t>§	</a:t>
            </a:r>
            <a:r>
              <a:rPr sz="5000" spc="-5" dirty="0"/>
              <a:t>94</a:t>
            </a:r>
            <a:endParaRPr sz="5000"/>
          </a:p>
        </p:txBody>
      </p:sp>
      <p:sp>
        <p:nvSpPr>
          <p:cNvPr id="5" name="object 5"/>
          <p:cNvSpPr txBox="1"/>
          <p:nvPr/>
        </p:nvSpPr>
        <p:spPr>
          <a:xfrm>
            <a:off x="457200" y="1143000"/>
            <a:ext cx="8458200" cy="5029200"/>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4230"/>
              <a:tabLst>
                <a:tab pos="287020" algn="l"/>
              </a:tabLst>
            </a:pPr>
            <a:r>
              <a:rPr sz="3200" spc="10" dirty="0">
                <a:latin typeface="Aparajita" pitchFamily="34" charset="0"/>
                <a:cs typeface="Aparajita" pitchFamily="34" charset="0"/>
              </a:rPr>
              <a:t>While </a:t>
            </a:r>
            <a:r>
              <a:rPr sz="3200" spc="-30" dirty="0">
                <a:latin typeface="Aparajita" pitchFamily="34" charset="0"/>
                <a:cs typeface="Aparajita" pitchFamily="34" charset="0"/>
              </a:rPr>
              <a:t>inquiring </a:t>
            </a:r>
            <a:r>
              <a:rPr sz="3200" spc="-20" dirty="0">
                <a:latin typeface="Aparajita" pitchFamily="34" charset="0"/>
                <a:cs typeface="Aparajita" pitchFamily="34" charset="0"/>
              </a:rPr>
              <a:t>into </a:t>
            </a:r>
            <a:r>
              <a:rPr sz="3200" dirty="0">
                <a:latin typeface="Aparajita" pitchFamily="34" charset="0"/>
                <a:cs typeface="Aparajita" pitchFamily="34" charset="0"/>
              </a:rPr>
              <a:t>the </a:t>
            </a:r>
            <a:r>
              <a:rPr sz="3200" spc="-30" dirty="0">
                <a:latin typeface="Aparajita" pitchFamily="34" charset="0"/>
                <a:cs typeface="Aparajita" pitchFamily="34" charset="0"/>
              </a:rPr>
              <a:t>state </a:t>
            </a:r>
            <a:r>
              <a:rPr sz="3200" spc="-20" dirty="0">
                <a:latin typeface="Aparajita" pitchFamily="34" charset="0"/>
                <a:cs typeface="Aparajita" pitchFamily="34" charset="0"/>
              </a:rPr>
              <a:t>of chronic</a:t>
            </a:r>
            <a:r>
              <a:rPr sz="3200" spc="-350" dirty="0">
                <a:latin typeface="Aparajita" pitchFamily="34" charset="0"/>
                <a:cs typeface="Aparajita" pitchFamily="34" charset="0"/>
              </a:rPr>
              <a:t> </a:t>
            </a:r>
            <a:r>
              <a:rPr sz="3200" spc="-45" dirty="0">
                <a:latin typeface="Aparajita" pitchFamily="34" charset="0"/>
                <a:cs typeface="Aparajita" pitchFamily="34" charset="0"/>
              </a:rPr>
              <a:t>diseases</a:t>
            </a:r>
            <a:r>
              <a:rPr sz="2800" spc="-45" dirty="0">
                <a:latin typeface="Aparajita" pitchFamily="34" charset="0"/>
                <a:cs typeface="Aparajita" pitchFamily="34" charset="0"/>
              </a:rPr>
              <a:t>,</a:t>
            </a:r>
            <a:endParaRPr sz="2800">
              <a:latin typeface="Aparajita" pitchFamily="34" charset="0"/>
              <a:cs typeface="Aparajita" pitchFamily="34" charset="0"/>
            </a:endParaRPr>
          </a:p>
          <a:p>
            <a:pPr marL="286385" marR="90170" indent="-274320">
              <a:lnSpc>
                <a:spcPct val="80100"/>
              </a:lnSpc>
              <a:spcBef>
                <a:spcPts val="580"/>
              </a:spcBef>
              <a:buClr>
                <a:srgbClr val="0AD0D9"/>
              </a:buClr>
              <a:buSzPct val="93750"/>
              <a:buFont typeface="Arial"/>
              <a:buChar char=""/>
              <a:tabLst>
                <a:tab pos="287020" algn="l"/>
              </a:tabLst>
            </a:pPr>
            <a:r>
              <a:rPr sz="3200" spc="-5" dirty="0">
                <a:solidFill>
                  <a:srgbClr val="FF0000"/>
                </a:solidFill>
                <a:latin typeface="Aparajita" pitchFamily="34" charset="0"/>
                <a:cs typeface="Aparajita" pitchFamily="34" charset="0"/>
              </a:rPr>
              <a:t>the </a:t>
            </a:r>
            <a:r>
              <a:rPr sz="3200" spc="-35" dirty="0">
                <a:solidFill>
                  <a:srgbClr val="FF0000"/>
                </a:solidFill>
                <a:latin typeface="Aparajita" pitchFamily="34" charset="0"/>
                <a:cs typeface="Aparajita" pitchFamily="34" charset="0"/>
              </a:rPr>
              <a:t>particular circumstances </a:t>
            </a:r>
            <a:r>
              <a:rPr sz="2800" spc="-20" dirty="0">
                <a:latin typeface="Aparajita" pitchFamily="34" charset="0"/>
                <a:cs typeface="Aparajita" pitchFamily="34" charset="0"/>
              </a:rPr>
              <a:t>of </a:t>
            </a:r>
            <a:r>
              <a:rPr sz="2800" spc="-5" dirty="0">
                <a:latin typeface="Aparajita" pitchFamily="34" charset="0"/>
                <a:cs typeface="Aparajita" pitchFamily="34" charset="0"/>
              </a:rPr>
              <a:t>the </a:t>
            </a:r>
            <a:r>
              <a:rPr sz="2800" spc="-20" dirty="0">
                <a:latin typeface="Aparajita" pitchFamily="34" charset="0"/>
                <a:cs typeface="Aparajita" pitchFamily="34" charset="0"/>
              </a:rPr>
              <a:t>patient </a:t>
            </a:r>
            <a:r>
              <a:rPr sz="2800" spc="-10" dirty="0">
                <a:latin typeface="Aparajita" pitchFamily="34" charset="0"/>
                <a:cs typeface="Aparajita" pitchFamily="34" charset="0"/>
              </a:rPr>
              <a:t>with </a:t>
            </a:r>
            <a:r>
              <a:rPr sz="2800" spc="-50" dirty="0">
                <a:latin typeface="Aparajita" pitchFamily="34" charset="0"/>
                <a:cs typeface="Aparajita" pitchFamily="34" charset="0"/>
              </a:rPr>
              <a:t>regard </a:t>
            </a:r>
            <a:r>
              <a:rPr sz="2800" spc="-10" dirty="0">
                <a:latin typeface="Aparajita" pitchFamily="34" charset="0"/>
                <a:cs typeface="Aparajita" pitchFamily="34" charset="0"/>
              </a:rPr>
              <a:t>to </a:t>
            </a:r>
            <a:r>
              <a:rPr sz="2800" spc="-145" dirty="0">
                <a:latin typeface="Aparajita" pitchFamily="34" charset="0"/>
                <a:cs typeface="Aparajita" pitchFamily="34" charset="0"/>
              </a:rPr>
              <a:t>his  </a:t>
            </a:r>
            <a:r>
              <a:rPr sz="2800" spc="-35" dirty="0">
                <a:latin typeface="Aparajita" pitchFamily="34" charset="0"/>
                <a:cs typeface="Aparajita" pitchFamily="34" charset="0"/>
              </a:rPr>
              <a:t>ordinary </a:t>
            </a:r>
            <a:r>
              <a:rPr sz="2800" spc="-30" dirty="0">
                <a:latin typeface="Aparajita" pitchFamily="34" charset="0"/>
                <a:cs typeface="Aparajita" pitchFamily="34" charset="0"/>
              </a:rPr>
              <a:t>occupations, </a:t>
            </a:r>
            <a:r>
              <a:rPr sz="2800" spc="-35" dirty="0">
                <a:latin typeface="Aparajita" pitchFamily="34" charset="0"/>
                <a:cs typeface="Aparajita" pitchFamily="34" charset="0"/>
              </a:rPr>
              <a:t>his </a:t>
            </a:r>
            <a:r>
              <a:rPr sz="2800" spc="-40" dirty="0">
                <a:latin typeface="Aparajita" pitchFamily="34" charset="0"/>
                <a:cs typeface="Aparajita" pitchFamily="34" charset="0"/>
              </a:rPr>
              <a:t>usual </a:t>
            </a:r>
            <a:r>
              <a:rPr sz="2800" spc="-20" dirty="0">
                <a:latin typeface="Aparajita" pitchFamily="34" charset="0"/>
                <a:cs typeface="Aparajita" pitchFamily="34" charset="0"/>
              </a:rPr>
              <a:t>mode of </a:t>
            </a:r>
            <a:r>
              <a:rPr sz="2800" spc="-25" dirty="0">
                <a:latin typeface="Aparajita" pitchFamily="34" charset="0"/>
                <a:cs typeface="Aparajita" pitchFamily="34" charset="0"/>
              </a:rPr>
              <a:t>living </a:t>
            </a:r>
            <a:r>
              <a:rPr sz="2800" spc="-30" dirty="0">
                <a:latin typeface="Aparajita" pitchFamily="34" charset="0"/>
                <a:cs typeface="Aparajita" pitchFamily="34" charset="0"/>
              </a:rPr>
              <a:t>and </a:t>
            </a:r>
            <a:r>
              <a:rPr sz="2800" spc="-20" dirty="0">
                <a:latin typeface="Aparajita" pitchFamily="34" charset="0"/>
                <a:cs typeface="Aparajita" pitchFamily="34" charset="0"/>
              </a:rPr>
              <a:t>diet, </a:t>
            </a:r>
            <a:r>
              <a:rPr sz="2800" spc="-35" dirty="0">
                <a:latin typeface="Aparajita" pitchFamily="34" charset="0"/>
                <a:cs typeface="Aparajita" pitchFamily="34" charset="0"/>
              </a:rPr>
              <a:t>his  </a:t>
            </a:r>
            <a:r>
              <a:rPr sz="2800" spc="-20" dirty="0">
                <a:latin typeface="Aparajita" pitchFamily="34" charset="0"/>
                <a:cs typeface="Aparajita" pitchFamily="34" charset="0"/>
              </a:rPr>
              <a:t>domestic situation, </a:t>
            </a:r>
            <a:r>
              <a:rPr sz="2800" spc="-30" dirty="0">
                <a:latin typeface="Aparajita" pitchFamily="34" charset="0"/>
                <a:cs typeface="Aparajita" pitchFamily="34" charset="0"/>
              </a:rPr>
              <a:t>and </a:t>
            </a:r>
            <a:r>
              <a:rPr sz="2800" spc="-35" dirty="0">
                <a:latin typeface="Aparajita" pitchFamily="34" charset="0"/>
                <a:cs typeface="Aparajita" pitchFamily="34" charset="0"/>
              </a:rPr>
              <a:t>so </a:t>
            </a:r>
            <a:r>
              <a:rPr sz="2800" spc="-25" dirty="0">
                <a:latin typeface="Aparajita" pitchFamily="34" charset="0"/>
                <a:cs typeface="Aparajita" pitchFamily="34" charset="0"/>
              </a:rPr>
              <a:t>forth, </a:t>
            </a:r>
            <a:r>
              <a:rPr sz="2800" spc="-30" dirty="0">
                <a:latin typeface="Aparajita" pitchFamily="34" charset="0"/>
                <a:cs typeface="Aparajita" pitchFamily="34" charset="0"/>
              </a:rPr>
              <a:t>must </a:t>
            </a:r>
            <a:r>
              <a:rPr sz="2800" spc="-15" dirty="0">
                <a:latin typeface="Aparajita" pitchFamily="34" charset="0"/>
                <a:cs typeface="Aparajita" pitchFamily="34" charset="0"/>
              </a:rPr>
              <a:t>be </a:t>
            </a:r>
            <a:r>
              <a:rPr sz="2800" spc="-30" dirty="0">
                <a:latin typeface="Aparajita" pitchFamily="34" charset="0"/>
                <a:cs typeface="Aparajita" pitchFamily="34" charset="0"/>
              </a:rPr>
              <a:t>well </a:t>
            </a:r>
            <a:r>
              <a:rPr sz="2800" spc="-35" dirty="0">
                <a:latin typeface="Aparajita" pitchFamily="34" charset="0"/>
                <a:cs typeface="Aparajita" pitchFamily="34" charset="0"/>
              </a:rPr>
              <a:t>considered </a:t>
            </a:r>
            <a:r>
              <a:rPr sz="2800" spc="-30" dirty="0">
                <a:latin typeface="Aparajita" pitchFamily="34" charset="0"/>
                <a:cs typeface="Aparajita" pitchFamily="34" charset="0"/>
              </a:rPr>
              <a:t>and  </a:t>
            </a:r>
            <a:r>
              <a:rPr sz="2800" spc="-20" dirty="0">
                <a:latin typeface="Aparajita" pitchFamily="34" charset="0"/>
                <a:cs typeface="Aparajita" pitchFamily="34" charset="0"/>
              </a:rPr>
              <a:t>scrutinized, </a:t>
            </a:r>
            <a:r>
              <a:rPr sz="2800" spc="-10" dirty="0">
                <a:latin typeface="Aparajita" pitchFamily="34" charset="0"/>
                <a:cs typeface="Aparajita" pitchFamily="34" charset="0"/>
              </a:rPr>
              <a:t>to </a:t>
            </a:r>
            <a:r>
              <a:rPr sz="2800" spc="-35" dirty="0">
                <a:latin typeface="Aparajita" pitchFamily="34" charset="0"/>
                <a:cs typeface="Aparajita" pitchFamily="34" charset="0"/>
              </a:rPr>
              <a:t>ascertain </a:t>
            </a:r>
            <a:r>
              <a:rPr sz="2800" spc="-25" dirty="0">
                <a:latin typeface="Aparajita" pitchFamily="34" charset="0"/>
                <a:cs typeface="Aparajita" pitchFamily="34" charset="0"/>
              </a:rPr>
              <a:t>what there </a:t>
            </a:r>
            <a:r>
              <a:rPr sz="2800" spc="-45" dirty="0">
                <a:latin typeface="Aparajita" pitchFamily="34" charset="0"/>
                <a:cs typeface="Aparajita" pitchFamily="34" charset="0"/>
              </a:rPr>
              <a:t>is </a:t>
            </a:r>
            <a:r>
              <a:rPr sz="2800" spc="-25" dirty="0">
                <a:latin typeface="Aparajita" pitchFamily="34" charset="0"/>
                <a:cs typeface="Aparajita" pitchFamily="34" charset="0"/>
              </a:rPr>
              <a:t>in </a:t>
            </a:r>
            <a:r>
              <a:rPr sz="2800" spc="-15" dirty="0">
                <a:latin typeface="Aparajita" pitchFamily="34" charset="0"/>
                <a:cs typeface="Aparajita" pitchFamily="34" charset="0"/>
              </a:rPr>
              <a:t>them that </a:t>
            </a:r>
            <a:r>
              <a:rPr sz="2800" spc="-55" dirty="0">
                <a:latin typeface="Aparajita" pitchFamily="34" charset="0"/>
                <a:cs typeface="Aparajita" pitchFamily="34" charset="0"/>
              </a:rPr>
              <a:t>may </a:t>
            </a:r>
            <a:r>
              <a:rPr sz="2800" spc="-20" dirty="0">
                <a:latin typeface="Aparajita" pitchFamily="34" charset="0"/>
                <a:cs typeface="Aparajita" pitchFamily="34" charset="0"/>
              </a:rPr>
              <a:t>tend </a:t>
            </a:r>
            <a:r>
              <a:rPr sz="2800" spc="-10" dirty="0">
                <a:latin typeface="Aparajita" pitchFamily="34" charset="0"/>
                <a:cs typeface="Aparajita" pitchFamily="34" charset="0"/>
              </a:rPr>
              <a:t>to </a:t>
            </a:r>
            <a:r>
              <a:rPr sz="2800" spc="-10" dirty="0">
                <a:solidFill>
                  <a:srgbClr val="FF0000"/>
                </a:solidFill>
                <a:latin typeface="Aparajita" pitchFamily="34" charset="0"/>
                <a:cs typeface="Aparajita" pitchFamily="34" charset="0"/>
              </a:rPr>
              <a:t> </a:t>
            </a:r>
            <a:r>
              <a:rPr sz="2800" spc="-35" dirty="0">
                <a:solidFill>
                  <a:srgbClr val="FF0000"/>
                </a:solidFill>
                <a:latin typeface="Aparajita" pitchFamily="34" charset="0"/>
                <a:cs typeface="Aparajita" pitchFamily="34" charset="0"/>
              </a:rPr>
              <a:t>produce </a:t>
            </a:r>
            <a:r>
              <a:rPr sz="2800" spc="-30" dirty="0">
                <a:solidFill>
                  <a:srgbClr val="FF0000"/>
                </a:solidFill>
                <a:latin typeface="Aparajita" pitchFamily="34" charset="0"/>
                <a:cs typeface="Aparajita" pitchFamily="34" charset="0"/>
              </a:rPr>
              <a:t>or </a:t>
            </a:r>
            <a:r>
              <a:rPr sz="2800" spc="-10" dirty="0">
                <a:solidFill>
                  <a:srgbClr val="FF0000"/>
                </a:solidFill>
                <a:latin typeface="Aparajita" pitchFamily="34" charset="0"/>
                <a:cs typeface="Aparajita" pitchFamily="34" charset="0"/>
              </a:rPr>
              <a:t>to </a:t>
            </a:r>
            <a:r>
              <a:rPr sz="2800" spc="-30" dirty="0">
                <a:solidFill>
                  <a:srgbClr val="FF0000"/>
                </a:solidFill>
                <a:latin typeface="Aparajita" pitchFamily="34" charset="0"/>
                <a:cs typeface="Aparajita" pitchFamily="34" charset="0"/>
              </a:rPr>
              <a:t>maintain </a:t>
            </a:r>
            <a:r>
              <a:rPr sz="2800" spc="-40" dirty="0">
                <a:solidFill>
                  <a:srgbClr val="FF0000"/>
                </a:solidFill>
                <a:latin typeface="Aparajita" pitchFamily="34" charset="0"/>
                <a:cs typeface="Aparajita" pitchFamily="34" charset="0"/>
              </a:rPr>
              <a:t>disease</a:t>
            </a:r>
            <a:r>
              <a:rPr sz="2800" spc="-40" dirty="0">
                <a:solidFill>
                  <a:srgbClr val="0E6EC5"/>
                </a:solidFill>
                <a:latin typeface="Aparajita" pitchFamily="34" charset="0"/>
                <a:cs typeface="Aparajita" pitchFamily="34" charset="0"/>
              </a:rPr>
              <a:t>, </a:t>
            </a:r>
            <a:r>
              <a:rPr sz="2800" spc="-25" dirty="0">
                <a:solidFill>
                  <a:srgbClr val="0E6EC5"/>
                </a:solidFill>
                <a:latin typeface="Aparajita" pitchFamily="34" charset="0"/>
                <a:cs typeface="Aparajita" pitchFamily="34" charset="0"/>
              </a:rPr>
              <a:t>in </a:t>
            </a:r>
            <a:r>
              <a:rPr sz="2800" spc="-40" dirty="0">
                <a:solidFill>
                  <a:srgbClr val="0E6EC5"/>
                </a:solidFill>
                <a:latin typeface="Aparajita" pitchFamily="34" charset="0"/>
                <a:cs typeface="Aparajita" pitchFamily="34" charset="0"/>
              </a:rPr>
              <a:t>order </a:t>
            </a:r>
            <a:r>
              <a:rPr sz="2800" spc="-15" dirty="0">
                <a:solidFill>
                  <a:srgbClr val="0E6EC5"/>
                </a:solidFill>
                <a:latin typeface="Aparajita" pitchFamily="34" charset="0"/>
                <a:cs typeface="Aparajita" pitchFamily="34" charset="0"/>
              </a:rPr>
              <a:t>that </a:t>
            </a:r>
            <a:r>
              <a:rPr sz="2800" spc="-30" dirty="0">
                <a:solidFill>
                  <a:srgbClr val="0E6EC5"/>
                </a:solidFill>
                <a:latin typeface="Aparajita" pitchFamily="34" charset="0"/>
                <a:cs typeface="Aparajita" pitchFamily="34" charset="0"/>
              </a:rPr>
              <a:t>by </a:t>
            </a:r>
            <a:r>
              <a:rPr sz="2800" spc="-25" dirty="0">
                <a:solidFill>
                  <a:srgbClr val="0E6EC5"/>
                </a:solidFill>
                <a:latin typeface="Aparajita" pitchFamily="34" charset="0"/>
                <a:cs typeface="Aparajita" pitchFamily="34" charset="0"/>
              </a:rPr>
              <a:t>their </a:t>
            </a:r>
            <a:r>
              <a:rPr sz="2800" spc="-45" dirty="0">
                <a:solidFill>
                  <a:srgbClr val="0E6EC5"/>
                </a:solidFill>
                <a:latin typeface="Aparajita" pitchFamily="34" charset="0"/>
                <a:cs typeface="Aparajita" pitchFamily="34" charset="0"/>
              </a:rPr>
              <a:t>removal  </a:t>
            </a:r>
            <a:r>
              <a:rPr sz="2800" spc="-5" dirty="0">
                <a:solidFill>
                  <a:srgbClr val="0E6EC5"/>
                </a:solidFill>
                <a:latin typeface="Aparajita" pitchFamily="34" charset="0"/>
                <a:cs typeface="Aparajita" pitchFamily="34" charset="0"/>
              </a:rPr>
              <a:t>the </a:t>
            </a:r>
            <a:r>
              <a:rPr sz="2800" spc="-45" dirty="0">
                <a:solidFill>
                  <a:srgbClr val="0E6EC5"/>
                </a:solidFill>
                <a:latin typeface="Aparajita" pitchFamily="34" charset="0"/>
                <a:cs typeface="Aparajita" pitchFamily="34" charset="0"/>
              </a:rPr>
              <a:t>recovery </a:t>
            </a:r>
            <a:r>
              <a:rPr sz="2800" spc="-60" dirty="0">
                <a:solidFill>
                  <a:srgbClr val="0E6EC5"/>
                </a:solidFill>
                <a:latin typeface="Aparajita" pitchFamily="34" charset="0"/>
                <a:cs typeface="Aparajita" pitchFamily="34" charset="0"/>
              </a:rPr>
              <a:t>may </a:t>
            </a:r>
            <a:r>
              <a:rPr sz="2800" spc="-15" dirty="0">
                <a:solidFill>
                  <a:srgbClr val="0E6EC5"/>
                </a:solidFill>
                <a:latin typeface="Aparajita" pitchFamily="34" charset="0"/>
                <a:cs typeface="Aparajita" pitchFamily="34" charset="0"/>
              </a:rPr>
              <a:t>be </a:t>
            </a:r>
            <a:r>
              <a:rPr sz="2800" spc="-30" dirty="0">
                <a:solidFill>
                  <a:srgbClr val="0E6EC5"/>
                </a:solidFill>
                <a:latin typeface="Aparajita" pitchFamily="34" charset="0"/>
                <a:cs typeface="Aparajita" pitchFamily="34" charset="0"/>
              </a:rPr>
              <a:t>promoted</a:t>
            </a:r>
            <a:r>
              <a:rPr sz="2800" spc="-30">
                <a:solidFill>
                  <a:srgbClr val="0E6EC5"/>
                </a:solidFill>
                <a:latin typeface="Aparajita" pitchFamily="34" charset="0"/>
                <a:cs typeface="Aparajita" pitchFamily="34" charset="0"/>
              </a:rPr>
              <a:t>.</a:t>
            </a:r>
            <a:r>
              <a:rPr sz="2800" spc="-80">
                <a:solidFill>
                  <a:srgbClr val="0E6EC5"/>
                </a:solidFill>
                <a:latin typeface="Aparajita" pitchFamily="34" charset="0"/>
                <a:cs typeface="Aparajita" pitchFamily="34" charset="0"/>
              </a:rPr>
              <a:t> </a:t>
            </a:r>
            <a:endParaRPr lang="en-US" sz="2800" spc="-100" dirty="0" smtClean="0">
              <a:solidFill>
                <a:srgbClr val="0E6EC5"/>
              </a:solidFill>
              <a:latin typeface="Aparajita" pitchFamily="34" charset="0"/>
              <a:cs typeface="Aparajita" pitchFamily="34" charset="0"/>
            </a:endParaRPr>
          </a:p>
          <a:p>
            <a:pPr marL="286385" marR="90170" indent="-274320">
              <a:lnSpc>
                <a:spcPct val="80100"/>
              </a:lnSpc>
              <a:spcBef>
                <a:spcPts val="580"/>
              </a:spcBef>
              <a:buClr>
                <a:srgbClr val="0AD0D9"/>
              </a:buClr>
              <a:buSzPct val="93750"/>
              <a:tabLst>
                <a:tab pos="287020" algn="l"/>
              </a:tabLst>
            </a:pPr>
            <a:endParaRPr sz="2800">
              <a:latin typeface="Aparajita" pitchFamily="34" charset="0"/>
              <a:cs typeface="Aparajita" pitchFamily="34" charset="0"/>
            </a:endParaRPr>
          </a:p>
          <a:p>
            <a:pPr marL="286385" marR="5080" indent="-274320">
              <a:lnSpc>
                <a:spcPct val="80100"/>
              </a:lnSpc>
              <a:spcBef>
                <a:spcPts val="525"/>
              </a:spcBef>
              <a:buClr>
                <a:srgbClr val="0AD0D9"/>
              </a:buClr>
              <a:buSzPct val="93181"/>
              <a:buFont typeface="Arial"/>
              <a:buChar char=""/>
              <a:tabLst>
                <a:tab pos="427355" algn="l"/>
                <a:tab pos="427990" algn="l"/>
              </a:tabLst>
            </a:pPr>
            <a:r>
              <a:rPr sz="2400" dirty="0">
                <a:latin typeface="Aparajita" pitchFamily="34" charset="0"/>
                <a:cs typeface="Aparajita" pitchFamily="34" charset="0"/>
              </a:rPr>
              <a:t>	</a:t>
            </a:r>
            <a:r>
              <a:rPr sz="2800" b="1" i="1" spc="-105" dirty="0">
                <a:solidFill>
                  <a:srgbClr val="0E6EC5"/>
                </a:solidFill>
                <a:latin typeface="Aparajita" pitchFamily="34" charset="0"/>
                <a:cs typeface="Aparajita" pitchFamily="34" charset="0"/>
              </a:rPr>
              <a:t>FN;</a:t>
            </a:r>
            <a:r>
              <a:rPr sz="2800" spc="-105" dirty="0">
                <a:solidFill>
                  <a:srgbClr val="0E6EC5"/>
                </a:solidFill>
                <a:latin typeface="Aparajita" pitchFamily="34" charset="0"/>
                <a:cs typeface="Aparajita" pitchFamily="34" charset="0"/>
              </a:rPr>
              <a:t> </a:t>
            </a:r>
            <a:r>
              <a:rPr sz="2800" spc="-60" dirty="0">
                <a:solidFill>
                  <a:srgbClr val="C00000"/>
                </a:solidFill>
                <a:latin typeface="Aparajita" pitchFamily="34" charset="0"/>
                <a:cs typeface="Aparajita" pitchFamily="34" charset="0"/>
              </a:rPr>
              <a:t>In </a:t>
            </a:r>
            <a:r>
              <a:rPr sz="2800" spc="-15" dirty="0">
                <a:solidFill>
                  <a:srgbClr val="C00000"/>
                </a:solidFill>
                <a:latin typeface="Aparajita" pitchFamily="34" charset="0"/>
                <a:cs typeface="Aparajita" pitchFamily="34" charset="0"/>
              </a:rPr>
              <a:t>chronic </a:t>
            </a:r>
            <a:r>
              <a:rPr sz="2800" spc="-35" dirty="0">
                <a:solidFill>
                  <a:srgbClr val="C00000"/>
                </a:solidFill>
                <a:latin typeface="Aparajita" pitchFamily="34" charset="0"/>
                <a:cs typeface="Aparajita" pitchFamily="34" charset="0"/>
              </a:rPr>
              <a:t>diseases </a:t>
            </a:r>
            <a:r>
              <a:rPr sz="2800" spc="-15" dirty="0">
                <a:solidFill>
                  <a:srgbClr val="C00000"/>
                </a:solidFill>
                <a:latin typeface="Aparajita" pitchFamily="34" charset="0"/>
                <a:cs typeface="Aparajita" pitchFamily="34" charset="0"/>
              </a:rPr>
              <a:t>of </a:t>
            </a:r>
            <a:r>
              <a:rPr sz="2800" spc="-30" dirty="0">
                <a:solidFill>
                  <a:srgbClr val="C00000"/>
                </a:solidFill>
                <a:latin typeface="Aparajita" pitchFamily="34" charset="0"/>
                <a:cs typeface="Aparajita" pitchFamily="34" charset="0"/>
              </a:rPr>
              <a:t>females </a:t>
            </a:r>
            <a:r>
              <a:rPr sz="2800" spc="-5" dirty="0">
                <a:solidFill>
                  <a:srgbClr val="C00000"/>
                </a:solidFill>
                <a:latin typeface="Aparajita" pitchFamily="34" charset="0"/>
                <a:cs typeface="Aparajita" pitchFamily="34" charset="0"/>
              </a:rPr>
              <a:t>it </a:t>
            </a:r>
            <a:r>
              <a:rPr sz="2800" spc="-40" dirty="0">
                <a:solidFill>
                  <a:srgbClr val="C00000"/>
                </a:solidFill>
                <a:latin typeface="Aparajita" pitchFamily="34" charset="0"/>
                <a:cs typeface="Aparajita" pitchFamily="34" charset="0"/>
              </a:rPr>
              <a:t>is </a:t>
            </a:r>
            <a:r>
              <a:rPr sz="2800" spc="-25" dirty="0">
                <a:solidFill>
                  <a:srgbClr val="C00000"/>
                </a:solidFill>
                <a:latin typeface="Aparajita" pitchFamily="34" charset="0"/>
                <a:cs typeface="Aparajita" pitchFamily="34" charset="0"/>
              </a:rPr>
              <a:t>specially </a:t>
            </a:r>
            <a:r>
              <a:rPr sz="2800" spc="-30" dirty="0">
                <a:solidFill>
                  <a:srgbClr val="C00000"/>
                </a:solidFill>
                <a:latin typeface="Aparajita" pitchFamily="34" charset="0"/>
                <a:cs typeface="Aparajita" pitchFamily="34" charset="0"/>
              </a:rPr>
              <a:t>necessary </a:t>
            </a:r>
            <a:r>
              <a:rPr sz="2800" spc="-5" dirty="0">
                <a:solidFill>
                  <a:srgbClr val="C00000"/>
                </a:solidFill>
                <a:latin typeface="Aparajita" pitchFamily="34" charset="0"/>
                <a:cs typeface="Aparajita" pitchFamily="34" charset="0"/>
              </a:rPr>
              <a:t>to </a:t>
            </a:r>
            <a:r>
              <a:rPr sz="2800" spc="-50" dirty="0">
                <a:solidFill>
                  <a:srgbClr val="C00000"/>
                </a:solidFill>
                <a:latin typeface="Aparajita" pitchFamily="34" charset="0"/>
                <a:cs typeface="Aparajita" pitchFamily="34" charset="0"/>
              </a:rPr>
              <a:t>pay  </a:t>
            </a:r>
            <a:r>
              <a:rPr sz="2800" spc="-15" dirty="0">
                <a:solidFill>
                  <a:srgbClr val="C00000"/>
                </a:solidFill>
                <a:latin typeface="Aparajita" pitchFamily="34" charset="0"/>
                <a:cs typeface="Aparajita" pitchFamily="34" charset="0"/>
              </a:rPr>
              <a:t>attention </a:t>
            </a:r>
            <a:r>
              <a:rPr sz="2800" spc="-5" dirty="0">
                <a:solidFill>
                  <a:srgbClr val="C00000"/>
                </a:solidFill>
                <a:latin typeface="Aparajita" pitchFamily="34" charset="0"/>
                <a:cs typeface="Aparajita" pitchFamily="34" charset="0"/>
              </a:rPr>
              <a:t>to </a:t>
            </a:r>
            <a:r>
              <a:rPr sz="2800" spc="-40" dirty="0">
                <a:solidFill>
                  <a:srgbClr val="C00000"/>
                </a:solidFill>
                <a:latin typeface="Aparajita" pitchFamily="34" charset="0"/>
                <a:cs typeface="Aparajita" pitchFamily="34" charset="0"/>
              </a:rPr>
              <a:t>pregnancy, sterility, </a:t>
            </a:r>
            <a:r>
              <a:rPr sz="2800" spc="-30" dirty="0">
                <a:solidFill>
                  <a:srgbClr val="C00000"/>
                </a:solidFill>
                <a:latin typeface="Aparajita" pitchFamily="34" charset="0"/>
                <a:cs typeface="Aparajita" pitchFamily="34" charset="0"/>
              </a:rPr>
              <a:t>sexual </a:t>
            </a:r>
            <a:r>
              <a:rPr sz="2800" spc="-35" dirty="0">
                <a:solidFill>
                  <a:srgbClr val="C00000"/>
                </a:solidFill>
                <a:latin typeface="Aparajita" pitchFamily="34" charset="0"/>
                <a:cs typeface="Aparajita" pitchFamily="34" charset="0"/>
              </a:rPr>
              <a:t>desire </a:t>
            </a:r>
            <a:r>
              <a:rPr sz="2800" spc="-30" dirty="0">
                <a:solidFill>
                  <a:srgbClr val="C00000"/>
                </a:solidFill>
                <a:latin typeface="Aparajita" pitchFamily="34" charset="0"/>
                <a:cs typeface="Aparajita" pitchFamily="34" charset="0"/>
              </a:rPr>
              <a:t>, </a:t>
            </a:r>
            <a:r>
              <a:rPr sz="2800" spc="-40" dirty="0">
                <a:solidFill>
                  <a:srgbClr val="C00000"/>
                </a:solidFill>
                <a:latin typeface="Aparajita" pitchFamily="34" charset="0"/>
                <a:cs typeface="Aparajita" pitchFamily="34" charset="0"/>
              </a:rPr>
              <a:t>miscarriages, </a:t>
            </a:r>
            <a:r>
              <a:rPr sz="2800" spc="-20" dirty="0">
                <a:solidFill>
                  <a:srgbClr val="C00000"/>
                </a:solidFill>
                <a:latin typeface="Aparajita" pitchFamily="34" charset="0"/>
                <a:cs typeface="Aparajita" pitchFamily="34" charset="0"/>
              </a:rPr>
              <a:t>suckling,  </a:t>
            </a:r>
            <a:r>
              <a:rPr sz="2800" spc="-25" dirty="0">
                <a:solidFill>
                  <a:srgbClr val="C00000"/>
                </a:solidFill>
                <a:latin typeface="Aparajita" pitchFamily="34" charset="0"/>
                <a:cs typeface="Aparajita" pitchFamily="34" charset="0"/>
              </a:rPr>
              <a:t>and </a:t>
            </a:r>
            <a:r>
              <a:rPr sz="2800" spc="-5" dirty="0">
                <a:solidFill>
                  <a:srgbClr val="C00000"/>
                </a:solidFill>
                <a:latin typeface="Aparajita" pitchFamily="34" charset="0"/>
                <a:cs typeface="Aparajita" pitchFamily="34" charset="0"/>
              </a:rPr>
              <a:t>the </a:t>
            </a:r>
            <a:r>
              <a:rPr sz="2800" spc="-20" dirty="0">
                <a:solidFill>
                  <a:srgbClr val="C00000"/>
                </a:solidFill>
                <a:latin typeface="Aparajita" pitchFamily="34" charset="0"/>
                <a:cs typeface="Aparajita" pitchFamily="34" charset="0"/>
              </a:rPr>
              <a:t>state </a:t>
            </a:r>
            <a:r>
              <a:rPr sz="2800" spc="-15" dirty="0">
                <a:solidFill>
                  <a:srgbClr val="C00000"/>
                </a:solidFill>
                <a:latin typeface="Aparajita" pitchFamily="34" charset="0"/>
                <a:cs typeface="Aparajita" pitchFamily="34" charset="0"/>
              </a:rPr>
              <a:t>of </a:t>
            </a:r>
            <a:r>
              <a:rPr sz="2800" spc="-5" dirty="0">
                <a:solidFill>
                  <a:srgbClr val="C00000"/>
                </a:solidFill>
                <a:latin typeface="Aparajita" pitchFamily="34" charset="0"/>
                <a:cs typeface="Aparajita" pitchFamily="34" charset="0"/>
              </a:rPr>
              <a:t>the </a:t>
            </a:r>
            <a:r>
              <a:rPr sz="2800" spc="-30" dirty="0">
                <a:solidFill>
                  <a:srgbClr val="C00000"/>
                </a:solidFill>
                <a:latin typeface="Aparajita" pitchFamily="34" charset="0"/>
                <a:cs typeface="Aparajita" pitchFamily="34" charset="0"/>
              </a:rPr>
              <a:t>menstrual discharge. </a:t>
            </a:r>
            <a:r>
              <a:rPr sz="2800" spc="-30" dirty="0">
                <a:latin typeface="Aparajita" pitchFamily="34" charset="0"/>
                <a:cs typeface="Aparajita" pitchFamily="34" charset="0"/>
              </a:rPr>
              <a:t>if </a:t>
            </a:r>
            <a:r>
              <a:rPr sz="2800" spc="-5" dirty="0">
                <a:latin typeface="Aparajita" pitchFamily="34" charset="0"/>
                <a:cs typeface="Aparajita" pitchFamily="34" charset="0"/>
              </a:rPr>
              <a:t>it </a:t>
            </a:r>
            <a:r>
              <a:rPr sz="2800" spc="-30" dirty="0">
                <a:latin typeface="Aparajita" pitchFamily="34" charset="0"/>
                <a:cs typeface="Aparajita" pitchFamily="34" charset="0"/>
              </a:rPr>
              <a:t>recurs </a:t>
            </a:r>
            <a:r>
              <a:rPr sz="2800" spc="-50" dirty="0">
                <a:latin typeface="Aparajita" pitchFamily="34" charset="0"/>
                <a:cs typeface="Aparajita" pitchFamily="34" charset="0"/>
              </a:rPr>
              <a:t>as </a:t>
            </a:r>
            <a:r>
              <a:rPr sz="2800" spc="-5" dirty="0">
                <a:latin typeface="Aparajita" pitchFamily="34" charset="0"/>
                <a:cs typeface="Aparajita" pitchFamily="34" charset="0"/>
              </a:rPr>
              <a:t>to </a:t>
            </a:r>
            <a:r>
              <a:rPr sz="2800" spc="-20" dirty="0">
                <a:latin typeface="Aparajita" pitchFamily="34" charset="0"/>
                <a:cs typeface="Aparajita" pitchFamily="34" charset="0"/>
              </a:rPr>
              <a:t>short  </a:t>
            </a:r>
            <a:r>
              <a:rPr sz="2800" spc="-30" dirty="0">
                <a:latin typeface="Aparajita" pitchFamily="34" charset="0"/>
                <a:cs typeface="Aparajita" pitchFamily="34" charset="0"/>
              </a:rPr>
              <a:t>intervals, </a:t>
            </a:r>
            <a:r>
              <a:rPr sz="2800" spc="-25" dirty="0">
                <a:latin typeface="Aparajita" pitchFamily="34" charset="0"/>
                <a:cs typeface="Aparajita" pitchFamily="34" charset="0"/>
              </a:rPr>
              <a:t>or </a:t>
            </a:r>
            <a:r>
              <a:rPr sz="2800" spc="-35" dirty="0">
                <a:latin typeface="Aparajita" pitchFamily="34" charset="0"/>
                <a:cs typeface="Aparajita" pitchFamily="34" charset="0"/>
              </a:rPr>
              <a:t>delayed </a:t>
            </a:r>
            <a:r>
              <a:rPr sz="2800" spc="-25" dirty="0">
                <a:latin typeface="Aparajita" pitchFamily="34" charset="0"/>
                <a:cs typeface="Aparajita" pitchFamily="34" charset="0"/>
              </a:rPr>
              <a:t>beyond </a:t>
            </a:r>
            <a:r>
              <a:rPr sz="2800" spc="-5" dirty="0">
                <a:latin typeface="Aparajita" pitchFamily="34" charset="0"/>
                <a:cs typeface="Aparajita" pitchFamily="34" charset="0"/>
              </a:rPr>
              <a:t>the </a:t>
            </a:r>
            <a:r>
              <a:rPr sz="2800" spc="-35" dirty="0">
                <a:latin typeface="Aparajita" pitchFamily="34" charset="0"/>
                <a:cs typeface="Aparajita" pitchFamily="34" charset="0"/>
              </a:rPr>
              <a:t>proper </a:t>
            </a:r>
            <a:r>
              <a:rPr sz="2800" spc="-20" dirty="0">
                <a:latin typeface="Aparajita" pitchFamily="34" charset="0"/>
                <a:cs typeface="Aparajita" pitchFamily="34" charset="0"/>
              </a:rPr>
              <a:t>time, </a:t>
            </a:r>
            <a:r>
              <a:rPr sz="2800" spc="-15" dirty="0">
                <a:latin typeface="Aparajita" pitchFamily="34" charset="0"/>
                <a:cs typeface="Aparajita" pitchFamily="34" charset="0"/>
              </a:rPr>
              <a:t>whether </a:t>
            </a:r>
            <a:r>
              <a:rPr sz="2800" spc="-20" dirty="0">
                <a:latin typeface="Aparajita" pitchFamily="34" charset="0"/>
                <a:cs typeface="Aparajita" pitchFamily="34" charset="0"/>
              </a:rPr>
              <a:t>there </a:t>
            </a:r>
            <a:r>
              <a:rPr sz="2800" spc="-45" dirty="0">
                <a:latin typeface="Aparajita" pitchFamily="34" charset="0"/>
                <a:cs typeface="Aparajita" pitchFamily="34" charset="0"/>
              </a:rPr>
              <a:t>is </a:t>
            </a:r>
            <a:r>
              <a:rPr sz="2800" spc="-45" dirty="0">
                <a:solidFill>
                  <a:srgbClr val="FF0000"/>
                </a:solidFill>
                <a:latin typeface="Aparajita" pitchFamily="34" charset="0"/>
                <a:cs typeface="Aparajita" pitchFamily="34" charset="0"/>
              </a:rPr>
              <a:t> </a:t>
            </a:r>
            <a:r>
              <a:rPr sz="2800" spc="-25" dirty="0">
                <a:solidFill>
                  <a:srgbClr val="FF0000"/>
                </a:solidFill>
                <a:latin typeface="Aparajita" pitchFamily="34" charset="0"/>
                <a:cs typeface="Aparajita" pitchFamily="34" charset="0"/>
              </a:rPr>
              <a:t>leucorrhoea </a:t>
            </a:r>
            <a:r>
              <a:rPr sz="2800" spc="-20" dirty="0">
                <a:latin typeface="Aparajita" pitchFamily="34" charset="0"/>
                <a:cs typeface="Aparajita" pitchFamily="34" charset="0"/>
              </a:rPr>
              <a:t>(whites) </a:t>
            </a:r>
            <a:r>
              <a:rPr sz="2800" spc="-25" dirty="0">
                <a:latin typeface="Aparajita" pitchFamily="34" charset="0"/>
                <a:cs typeface="Aparajita" pitchFamily="34" charset="0"/>
              </a:rPr>
              <a:t>before its </a:t>
            </a:r>
            <a:r>
              <a:rPr sz="2800" spc="-35" dirty="0">
                <a:latin typeface="Aparajita" pitchFamily="34" charset="0"/>
                <a:cs typeface="Aparajita" pitchFamily="34" charset="0"/>
              </a:rPr>
              <a:t>appearance </a:t>
            </a:r>
            <a:r>
              <a:rPr sz="2800" spc="-25" dirty="0">
                <a:latin typeface="Aparajita" pitchFamily="34" charset="0"/>
                <a:cs typeface="Aparajita" pitchFamily="34" charset="0"/>
              </a:rPr>
              <a:t>or </a:t>
            </a:r>
            <a:r>
              <a:rPr sz="2800" spc="-30" dirty="0">
                <a:latin typeface="Aparajita" pitchFamily="34" charset="0"/>
                <a:cs typeface="Aparajita" pitchFamily="34" charset="0"/>
              </a:rPr>
              <a:t>after </a:t>
            </a:r>
            <a:r>
              <a:rPr sz="2800" spc="-25" dirty="0">
                <a:latin typeface="Aparajita" pitchFamily="34" charset="0"/>
                <a:cs typeface="Aparajita" pitchFamily="34" charset="0"/>
              </a:rPr>
              <a:t>its </a:t>
            </a:r>
            <a:r>
              <a:rPr sz="2800" spc="-20" dirty="0">
                <a:latin typeface="Aparajita" pitchFamily="34" charset="0"/>
                <a:cs typeface="Aparajita" pitchFamily="34" charset="0"/>
              </a:rPr>
              <a:t>terination </a:t>
            </a:r>
            <a:r>
              <a:rPr sz="2800" spc="-30" dirty="0">
                <a:latin typeface="Aparajita" pitchFamily="34" charset="0"/>
                <a:cs typeface="Aparajita" pitchFamily="34" charset="0"/>
              </a:rPr>
              <a:t>if  </a:t>
            </a:r>
            <a:r>
              <a:rPr sz="2800" spc="-20" dirty="0">
                <a:latin typeface="Aparajita" pitchFamily="34" charset="0"/>
                <a:cs typeface="Aparajita" pitchFamily="34" charset="0"/>
              </a:rPr>
              <a:t>there </a:t>
            </a:r>
            <a:r>
              <a:rPr sz="2800" spc="-40" dirty="0">
                <a:latin typeface="Aparajita" pitchFamily="34" charset="0"/>
                <a:cs typeface="Aparajita" pitchFamily="34" charset="0"/>
              </a:rPr>
              <a:t>is </a:t>
            </a:r>
            <a:r>
              <a:rPr sz="2800" spc="-25" dirty="0">
                <a:latin typeface="Aparajita" pitchFamily="34" charset="0"/>
                <a:cs typeface="Aparajita" pitchFamily="34" charset="0"/>
              </a:rPr>
              <a:t>leucorrhoea, </a:t>
            </a:r>
            <a:r>
              <a:rPr sz="2800" spc="-20" dirty="0">
                <a:latin typeface="Aparajita" pitchFamily="34" charset="0"/>
                <a:cs typeface="Aparajita" pitchFamily="34" charset="0"/>
              </a:rPr>
              <a:t>what </a:t>
            </a:r>
            <a:r>
              <a:rPr sz="2800" spc="-40" dirty="0">
                <a:latin typeface="Aparajita" pitchFamily="34" charset="0"/>
                <a:cs typeface="Aparajita" pitchFamily="34" charset="0"/>
              </a:rPr>
              <a:t>is </a:t>
            </a:r>
            <a:r>
              <a:rPr sz="2800" spc="-25" dirty="0">
                <a:latin typeface="Aparajita" pitchFamily="34" charset="0"/>
                <a:cs typeface="Aparajita" pitchFamily="34" charset="0"/>
              </a:rPr>
              <a:t>its </a:t>
            </a:r>
            <a:r>
              <a:rPr sz="2800" spc="-30" dirty="0">
                <a:latin typeface="Aparajita" pitchFamily="34" charset="0"/>
                <a:cs typeface="Aparajita" pitchFamily="34" charset="0"/>
              </a:rPr>
              <a:t>nature, </a:t>
            </a:r>
            <a:r>
              <a:rPr sz="2800" spc="-20" dirty="0">
                <a:latin typeface="Aparajita" pitchFamily="34" charset="0"/>
                <a:cs typeface="Aparajita" pitchFamily="34" charset="0"/>
              </a:rPr>
              <a:t>what </a:t>
            </a:r>
            <a:r>
              <a:rPr sz="2800" spc="-30" dirty="0">
                <a:latin typeface="Aparajita" pitchFamily="34" charset="0"/>
                <a:cs typeface="Aparajita" pitchFamily="34" charset="0"/>
              </a:rPr>
              <a:t>sensations </a:t>
            </a:r>
            <a:r>
              <a:rPr sz="2800" spc="-20" dirty="0">
                <a:latin typeface="Aparajita" pitchFamily="34" charset="0"/>
                <a:cs typeface="Aparajita" pitchFamily="34" charset="0"/>
              </a:rPr>
              <a:t>attend </a:t>
            </a:r>
            <a:r>
              <a:rPr sz="2800" spc="-25" dirty="0">
                <a:latin typeface="Aparajita" pitchFamily="34" charset="0"/>
                <a:cs typeface="Aparajita" pitchFamily="34" charset="0"/>
              </a:rPr>
              <a:t>its </a:t>
            </a:r>
            <a:r>
              <a:rPr sz="2800" spc="15" dirty="0">
                <a:latin typeface="Aparajita" pitchFamily="34" charset="0"/>
                <a:cs typeface="Aparajita" pitchFamily="34" charset="0"/>
              </a:rPr>
              <a:t>flow  </a:t>
            </a:r>
            <a:r>
              <a:rPr sz="2000" spc="-15" dirty="0">
                <a:latin typeface="Georgia"/>
                <a:cs typeface="Georgia"/>
              </a:rPr>
              <a:t>etc.,</a:t>
            </a:r>
            <a:endParaRPr sz="2000">
              <a:latin typeface="Georgia"/>
              <a:cs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35940" y="1947494"/>
            <a:ext cx="7430770" cy="422909"/>
          </a:xfrm>
          <a:prstGeom prst="rect">
            <a:avLst/>
          </a:prstGeom>
        </p:spPr>
        <p:txBody>
          <a:bodyPr vert="horz" wrap="square" lIns="0" tIns="13335" rIns="0" bIns="0" rtlCol="0">
            <a:spAutoFit/>
          </a:bodyPr>
          <a:lstStyle/>
          <a:p>
            <a:pPr marL="12700">
              <a:lnSpc>
                <a:spcPct val="100000"/>
              </a:lnSpc>
              <a:spcBef>
                <a:spcPts val="105"/>
              </a:spcBef>
              <a:tabLst>
                <a:tab pos="2016760" algn="l"/>
                <a:tab pos="4643120" algn="l"/>
                <a:tab pos="5996940" algn="l"/>
                <a:tab pos="7125970" algn="l"/>
              </a:tabLst>
            </a:pPr>
            <a:r>
              <a:rPr sz="2450" spc="-625" dirty="0">
                <a:solidFill>
                  <a:srgbClr val="0AD0D9"/>
                </a:solidFill>
                <a:latin typeface="Arial"/>
                <a:cs typeface="Arial"/>
              </a:rPr>
              <a:t></a:t>
            </a:r>
            <a:r>
              <a:rPr sz="2450" spc="105" dirty="0">
                <a:solidFill>
                  <a:srgbClr val="0AD0D9"/>
                </a:solidFill>
                <a:latin typeface="Arial"/>
                <a:cs typeface="Arial"/>
              </a:rPr>
              <a:t> </a:t>
            </a:r>
            <a:r>
              <a:rPr sz="2600" spc="5" dirty="0">
                <a:latin typeface="Georgia"/>
                <a:cs typeface="Georgia"/>
              </a:rPr>
              <a:t>D</a:t>
            </a:r>
            <a:r>
              <a:rPr sz="2600" spc="-305" dirty="0">
                <a:latin typeface="Georgia"/>
                <a:cs typeface="Georgia"/>
              </a:rPr>
              <a:t>r</a:t>
            </a:r>
            <a:r>
              <a:rPr sz="2600" spc="-35" dirty="0">
                <a:latin typeface="Georgia"/>
                <a:cs typeface="Georgia"/>
              </a:rPr>
              <a:t>.</a:t>
            </a:r>
            <a:r>
              <a:rPr sz="2600" spc="10" dirty="0">
                <a:latin typeface="Georgia"/>
                <a:cs typeface="Georgia"/>
              </a:rPr>
              <a:t> </a:t>
            </a:r>
            <a:r>
              <a:rPr sz="2600" spc="-45" dirty="0">
                <a:latin typeface="Georgia"/>
                <a:cs typeface="Georgia"/>
              </a:rPr>
              <a:t>Samuel</a:t>
            </a:r>
            <a:r>
              <a:rPr sz="2600" dirty="0">
                <a:latin typeface="Georgia"/>
                <a:cs typeface="Georgia"/>
              </a:rPr>
              <a:t>	</a:t>
            </a:r>
            <a:r>
              <a:rPr sz="2600" spc="-90" dirty="0">
                <a:latin typeface="Georgia"/>
                <a:cs typeface="Georgia"/>
              </a:rPr>
              <a:t>H</a:t>
            </a:r>
            <a:r>
              <a:rPr sz="2600" spc="-25" dirty="0">
                <a:latin typeface="Georgia"/>
                <a:cs typeface="Georgia"/>
              </a:rPr>
              <a:t>ahn</a:t>
            </a:r>
            <a:r>
              <a:rPr sz="2600" spc="-30" dirty="0">
                <a:latin typeface="Georgia"/>
                <a:cs typeface="Georgia"/>
              </a:rPr>
              <a:t>e</a:t>
            </a:r>
            <a:r>
              <a:rPr sz="2600" spc="-45" dirty="0">
                <a:latin typeface="Georgia"/>
                <a:cs typeface="Georgia"/>
              </a:rPr>
              <a:t>ma</a:t>
            </a:r>
            <a:r>
              <a:rPr sz="2600" spc="-50" dirty="0">
                <a:latin typeface="Georgia"/>
                <a:cs typeface="Georgia"/>
              </a:rPr>
              <a:t>n</a:t>
            </a:r>
            <a:r>
              <a:rPr sz="2600" spc="-20" dirty="0">
                <a:latin typeface="Georgia"/>
                <a:cs typeface="Georgia"/>
              </a:rPr>
              <a:t>n</a:t>
            </a:r>
            <a:r>
              <a:rPr sz="2600" spc="-80" dirty="0">
                <a:latin typeface="Georgia"/>
                <a:cs typeface="Georgia"/>
              </a:rPr>
              <a:t> </a:t>
            </a:r>
            <a:r>
              <a:rPr sz="2600" spc="-35" dirty="0">
                <a:latin typeface="Georgia"/>
                <a:cs typeface="Georgia"/>
              </a:rPr>
              <a:t>w</a:t>
            </a:r>
            <a:r>
              <a:rPr sz="2600" spc="-65" dirty="0">
                <a:latin typeface="Georgia"/>
                <a:cs typeface="Georgia"/>
              </a:rPr>
              <a:t>as</a:t>
            </a:r>
            <a:r>
              <a:rPr sz="2600" dirty="0">
                <a:latin typeface="Georgia"/>
                <a:cs typeface="Georgia"/>
              </a:rPr>
              <a:t>	</a:t>
            </a:r>
            <a:r>
              <a:rPr sz="2600" spc="-5" dirty="0">
                <a:latin typeface="Georgia"/>
                <a:cs typeface="Georgia"/>
              </a:rPr>
              <a:t>th</a:t>
            </a:r>
            <a:r>
              <a:rPr sz="2600" dirty="0">
                <a:latin typeface="Georgia"/>
                <a:cs typeface="Georgia"/>
              </a:rPr>
              <a:t>e</a:t>
            </a:r>
            <a:r>
              <a:rPr sz="2600" spc="-65" dirty="0">
                <a:latin typeface="Georgia"/>
                <a:cs typeface="Georgia"/>
              </a:rPr>
              <a:t> </a:t>
            </a:r>
            <a:r>
              <a:rPr sz="2600" spc="10" dirty="0">
                <a:latin typeface="Georgia"/>
                <a:cs typeface="Georgia"/>
              </a:rPr>
              <a:t>f</a:t>
            </a:r>
            <a:r>
              <a:rPr sz="2600" spc="-45" dirty="0">
                <a:latin typeface="Georgia"/>
                <a:cs typeface="Georgia"/>
              </a:rPr>
              <a:t>i</a:t>
            </a:r>
            <a:r>
              <a:rPr sz="2600" spc="-65" dirty="0">
                <a:latin typeface="Georgia"/>
                <a:cs typeface="Georgia"/>
              </a:rPr>
              <a:t>r</a:t>
            </a:r>
            <a:r>
              <a:rPr sz="2600" spc="-25" dirty="0">
                <a:latin typeface="Georgia"/>
                <a:cs typeface="Georgia"/>
              </a:rPr>
              <a:t>st</a:t>
            </a:r>
            <a:r>
              <a:rPr sz="2600" dirty="0">
                <a:latin typeface="Georgia"/>
                <a:cs typeface="Georgia"/>
              </a:rPr>
              <a:t>	</a:t>
            </a:r>
            <a:r>
              <a:rPr sz="2600" spc="-20" dirty="0">
                <a:latin typeface="Georgia"/>
                <a:cs typeface="Georgia"/>
              </a:rPr>
              <a:t>p</a:t>
            </a:r>
            <a:r>
              <a:rPr sz="2600" spc="-30" dirty="0">
                <a:latin typeface="Georgia"/>
                <a:cs typeface="Georgia"/>
              </a:rPr>
              <a:t>e</a:t>
            </a:r>
            <a:r>
              <a:rPr sz="2600" spc="-45" dirty="0">
                <a:latin typeface="Georgia"/>
                <a:cs typeface="Georgia"/>
              </a:rPr>
              <a:t>rs</a:t>
            </a:r>
            <a:r>
              <a:rPr sz="2600" spc="-60" dirty="0">
                <a:latin typeface="Georgia"/>
                <a:cs typeface="Georgia"/>
              </a:rPr>
              <a:t>o</a:t>
            </a:r>
            <a:r>
              <a:rPr sz="2600" spc="-20" dirty="0">
                <a:latin typeface="Georgia"/>
                <a:cs typeface="Georgia"/>
              </a:rPr>
              <a:t>n</a:t>
            </a:r>
            <a:r>
              <a:rPr sz="2600" dirty="0">
                <a:latin typeface="Georgia"/>
                <a:cs typeface="Georgia"/>
              </a:rPr>
              <a:t>	</a:t>
            </a:r>
            <a:r>
              <a:rPr sz="2600" spc="-15" dirty="0">
                <a:latin typeface="Georgia"/>
                <a:cs typeface="Georgia"/>
              </a:rPr>
              <a:t>t</a:t>
            </a:r>
            <a:r>
              <a:rPr sz="2600" spc="5" dirty="0">
                <a:latin typeface="Georgia"/>
                <a:cs typeface="Georgia"/>
              </a:rPr>
              <a:t>o</a:t>
            </a:r>
            <a:endParaRPr sz="2600">
              <a:latin typeface="Georgia"/>
              <a:cs typeface="Georgia"/>
            </a:endParaRPr>
          </a:p>
        </p:txBody>
      </p:sp>
      <p:sp>
        <p:nvSpPr>
          <p:cNvPr id="5" name="object 5"/>
          <p:cNvSpPr txBox="1"/>
          <p:nvPr/>
        </p:nvSpPr>
        <p:spPr>
          <a:xfrm>
            <a:off x="2784227" y="2344038"/>
            <a:ext cx="5104765" cy="422275"/>
          </a:xfrm>
          <a:prstGeom prst="rect">
            <a:avLst/>
          </a:prstGeom>
        </p:spPr>
        <p:txBody>
          <a:bodyPr vert="horz" wrap="square" lIns="0" tIns="13335" rIns="0" bIns="0" rtlCol="0">
            <a:spAutoFit/>
          </a:bodyPr>
          <a:lstStyle/>
          <a:p>
            <a:pPr marL="12700">
              <a:lnSpc>
                <a:spcPct val="100000"/>
              </a:lnSpc>
              <a:spcBef>
                <a:spcPts val="105"/>
              </a:spcBef>
              <a:tabLst>
                <a:tab pos="2570480" algn="l"/>
                <a:tab pos="3281679" algn="l"/>
                <a:tab pos="3985260" algn="l"/>
                <a:tab pos="4624705" algn="l"/>
              </a:tabLst>
            </a:pPr>
            <a:r>
              <a:rPr sz="2600" spc="-5" dirty="0">
                <a:latin typeface="Georgia"/>
                <a:cs typeface="Georgia"/>
              </a:rPr>
              <a:t>th</a:t>
            </a:r>
            <a:r>
              <a:rPr sz="2600" dirty="0">
                <a:latin typeface="Georgia"/>
                <a:cs typeface="Georgia"/>
              </a:rPr>
              <a:t>e</a:t>
            </a:r>
            <a:r>
              <a:rPr sz="2600" spc="-114" dirty="0">
                <a:latin typeface="Georgia"/>
                <a:cs typeface="Georgia"/>
              </a:rPr>
              <a:t> </a:t>
            </a:r>
            <a:r>
              <a:rPr sz="2600" spc="-40" dirty="0">
                <a:latin typeface="Georgia"/>
                <a:cs typeface="Georgia"/>
              </a:rPr>
              <a:t>w</a:t>
            </a:r>
            <a:r>
              <a:rPr sz="2600" spc="-10" dirty="0">
                <a:latin typeface="Georgia"/>
                <a:cs typeface="Georgia"/>
              </a:rPr>
              <a:t>hole</a:t>
            </a:r>
            <a:r>
              <a:rPr sz="2600" spc="-55" dirty="0">
                <a:latin typeface="Georgia"/>
                <a:cs typeface="Georgia"/>
              </a:rPr>
              <a:t> </a:t>
            </a:r>
            <a:r>
              <a:rPr sz="2600" spc="-50" dirty="0">
                <a:latin typeface="Georgia"/>
                <a:cs typeface="Georgia"/>
              </a:rPr>
              <a:t>ma</a:t>
            </a:r>
            <a:r>
              <a:rPr sz="2600" spc="-35" dirty="0">
                <a:latin typeface="Georgia"/>
                <a:cs typeface="Georgia"/>
              </a:rPr>
              <a:t>n </a:t>
            </a:r>
            <a:r>
              <a:rPr sz="2600" spc="-45" dirty="0">
                <a:latin typeface="Georgia"/>
                <a:cs typeface="Georgia"/>
              </a:rPr>
              <a:t>i</a:t>
            </a:r>
            <a:r>
              <a:rPr sz="2600" spc="-60" dirty="0">
                <a:latin typeface="Georgia"/>
                <a:cs typeface="Georgia"/>
              </a:rPr>
              <a:t>s</a:t>
            </a:r>
            <a:r>
              <a:rPr sz="2600" dirty="0">
                <a:latin typeface="Georgia"/>
                <a:cs typeface="Georgia"/>
              </a:rPr>
              <a:t>	</a:t>
            </a:r>
            <a:r>
              <a:rPr sz="2600" spc="-20" dirty="0">
                <a:latin typeface="Georgia"/>
                <a:cs typeface="Georgia"/>
              </a:rPr>
              <a:t>sick</a:t>
            </a:r>
            <a:r>
              <a:rPr sz="2600" dirty="0">
                <a:latin typeface="Georgia"/>
                <a:cs typeface="Georgia"/>
              </a:rPr>
              <a:t>	</a:t>
            </a:r>
            <a:r>
              <a:rPr sz="2600" spc="-35" dirty="0">
                <a:latin typeface="Georgia"/>
                <a:cs typeface="Georgia"/>
              </a:rPr>
              <a:t>and</a:t>
            </a:r>
            <a:r>
              <a:rPr sz="2600" dirty="0">
                <a:latin typeface="Georgia"/>
                <a:cs typeface="Georgia"/>
              </a:rPr>
              <a:t>	</a:t>
            </a:r>
            <a:r>
              <a:rPr sz="2600" spc="-40" dirty="0">
                <a:latin typeface="Georgia"/>
                <a:cs typeface="Georgia"/>
              </a:rPr>
              <a:t>n</a:t>
            </a:r>
            <a:r>
              <a:rPr sz="2600" spc="10" dirty="0">
                <a:latin typeface="Georgia"/>
                <a:cs typeface="Georgia"/>
              </a:rPr>
              <a:t>ot</a:t>
            </a:r>
            <a:r>
              <a:rPr sz="2600" dirty="0">
                <a:latin typeface="Georgia"/>
                <a:cs typeface="Georgia"/>
              </a:rPr>
              <a:t>	</a:t>
            </a:r>
            <a:r>
              <a:rPr sz="2600" spc="-5" dirty="0">
                <a:latin typeface="Georgia"/>
                <a:cs typeface="Georgia"/>
              </a:rPr>
              <a:t>the</a:t>
            </a:r>
            <a:endParaRPr sz="2600">
              <a:latin typeface="Georgia"/>
              <a:cs typeface="Georgia"/>
            </a:endParaRPr>
          </a:p>
        </p:txBody>
      </p:sp>
      <p:sp>
        <p:nvSpPr>
          <p:cNvPr id="6" name="object 6"/>
          <p:cNvSpPr txBox="1"/>
          <p:nvPr/>
        </p:nvSpPr>
        <p:spPr>
          <a:xfrm>
            <a:off x="810259" y="2344038"/>
            <a:ext cx="1681480" cy="818515"/>
          </a:xfrm>
          <a:prstGeom prst="rect">
            <a:avLst/>
          </a:prstGeom>
        </p:spPr>
        <p:txBody>
          <a:bodyPr vert="horz" wrap="square" lIns="0" tIns="13335" rIns="0" bIns="0" rtlCol="0">
            <a:spAutoFit/>
          </a:bodyPr>
          <a:lstStyle/>
          <a:p>
            <a:pPr marL="12700" marR="5080">
              <a:lnSpc>
                <a:spcPct val="100000"/>
              </a:lnSpc>
              <a:spcBef>
                <a:spcPts val="105"/>
              </a:spcBef>
              <a:tabLst>
                <a:tab pos="1083945" algn="l"/>
              </a:tabLst>
            </a:pPr>
            <a:r>
              <a:rPr sz="2600" spc="-110" dirty="0">
                <a:latin typeface="Georgia"/>
                <a:cs typeface="Georgia"/>
              </a:rPr>
              <a:t>r</a:t>
            </a:r>
            <a:r>
              <a:rPr sz="2600" spc="-35" dirty="0">
                <a:latin typeface="Georgia"/>
                <a:cs typeface="Georgia"/>
              </a:rPr>
              <a:t>ealise</a:t>
            </a:r>
            <a:r>
              <a:rPr sz="2600" dirty="0">
                <a:latin typeface="Georgia"/>
                <a:cs typeface="Georgia"/>
              </a:rPr>
              <a:t>	</a:t>
            </a:r>
            <a:r>
              <a:rPr sz="2600" spc="-10" dirty="0">
                <a:latin typeface="Georgia"/>
                <a:cs typeface="Georgia"/>
              </a:rPr>
              <a:t>that  </a:t>
            </a:r>
            <a:r>
              <a:rPr sz="2600" spc="-40" dirty="0">
                <a:latin typeface="Georgia"/>
                <a:cs typeface="Georgia"/>
              </a:rPr>
              <a:t>organ.</a:t>
            </a:r>
            <a:endParaRPr sz="2600">
              <a:latin typeface="Georgia"/>
              <a:cs typeface="Georgia"/>
            </a:endParaRPr>
          </a:p>
        </p:txBody>
      </p:sp>
      <p:sp>
        <p:nvSpPr>
          <p:cNvPr id="7" name="object 7"/>
          <p:cNvSpPr txBox="1"/>
          <p:nvPr/>
        </p:nvSpPr>
        <p:spPr>
          <a:xfrm>
            <a:off x="535940" y="3691509"/>
            <a:ext cx="7515225" cy="818515"/>
          </a:xfrm>
          <a:prstGeom prst="rect">
            <a:avLst/>
          </a:prstGeom>
        </p:spPr>
        <p:txBody>
          <a:bodyPr vert="horz" wrap="square" lIns="0" tIns="12700" rIns="0" bIns="0" rtlCol="0">
            <a:spAutoFit/>
          </a:bodyPr>
          <a:lstStyle/>
          <a:p>
            <a:pPr marL="286385" marR="5080" indent="-274320">
              <a:lnSpc>
                <a:spcPct val="100000"/>
              </a:lnSpc>
              <a:spcBef>
                <a:spcPts val="100"/>
              </a:spcBef>
              <a:tabLst>
                <a:tab pos="1570355" algn="l"/>
                <a:tab pos="1880870" algn="l"/>
                <a:tab pos="2449830" algn="l"/>
                <a:tab pos="3006090" algn="l"/>
                <a:tab pos="3157220" algn="l"/>
                <a:tab pos="3771900" algn="l"/>
                <a:tab pos="4150995" algn="l"/>
                <a:tab pos="4832985" algn="l"/>
                <a:tab pos="6725284" algn="l"/>
              </a:tabLst>
            </a:pPr>
            <a:r>
              <a:rPr sz="2450" spc="-625" dirty="0">
                <a:solidFill>
                  <a:srgbClr val="0AD0D9"/>
                </a:solidFill>
                <a:latin typeface="Arial"/>
                <a:cs typeface="Arial"/>
              </a:rPr>
              <a:t></a:t>
            </a:r>
            <a:r>
              <a:rPr sz="2450" spc="105" dirty="0">
                <a:solidFill>
                  <a:srgbClr val="0AD0D9"/>
                </a:solidFill>
                <a:latin typeface="Arial"/>
                <a:cs typeface="Arial"/>
              </a:rPr>
              <a:t> </a:t>
            </a:r>
            <a:r>
              <a:rPr sz="2600" spc="-60" dirty="0">
                <a:latin typeface="Georgia"/>
                <a:cs typeface="Georgia"/>
              </a:rPr>
              <a:t>H</a:t>
            </a:r>
            <a:r>
              <a:rPr sz="2600" spc="-40" dirty="0">
                <a:latin typeface="Georgia"/>
                <a:cs typeface="Georgia"/>
              </a:rPr>
              <a:t> </a:t>
            </a:r>
            <a:r>
              <a:rPr sz="2600" spc="-10" dirty="0">
                <a:latin typeface="Georgia"/>
                <a:cs typeface="Georgia"/>
              </a:rPr>
              <a:t>e</a:t>
            </a:r>
            <a:r>
              <a:rPr sz="2600" spc="-114" dirty="0">
                <a:latin typeface="Georgia"/>
                <a:cs typeface="Georgia"/>
              </a:rPr>
              <a:t> </a:t>
            </a:r>
            <a:r>
              <a:rPr sz="2600" spc="-40" dirty="0">
                <a:latin typeface="Georgia"/>
                <a:cs typeface="Georgia"/>
              </a:rPr>
              <a:t>a</a:t>
            </a:r>
            <a:r>
              <a:rPr sz="2600" spc="-75" dirty="0">
                <a:latin typeface="Georgia"/>
                <a:cs typeface="Georgia"/>
              </a:rPr>
              <a:t>d</a:t>
            </a:r>
            <a:r>
              <a:rPr sz="2600" spc="-95" dirty="0">
                <a:latin typeface="Georgia"/>
                <a:cs typeface="Georgia"/>
              </a:rPr>
              <a:t>v</a:t>
            </a:r>
            <a:r>
              <a:rPr sz="2600" spc="-5" dirty="0">
                <a:latin typeface="Georgia"/>
                <a:cs typeface="Georgia"/>
              </a:rPr>
              <a:t>oca</a:t>
            </a:r>
            <a:r>
              <a:rPr sz="2600" spc="-45" dirty="0">
                <a:latin typeface="Georgia"/>
                <a:cs typeface="Georgia"/>
              </a:rPr>
              <a:t>t</a:t>
            </a:r>
            <a:r>
              <a:rPr sz="2600" spc="-15" dirty="0">
                <a:latin typeface="Georgia"/>
                <a:cs typeface="Georgia"/>
              </a:rPr>
              <a:t>ed</a:t>
            </a:r>
            <a:r>
              <a:rPr sz="2600" dirty="0">
                <a:latin typeface="Georgia"/>
                <a:cs typeface="Georgia"/>
              </a:rPr>
              <a:t>	</a:t>
            </a:r>
            <a:r>
              <a:rPr sz="2600" spc="-5" dirty="0">
                <a:latin typeface="Georgia"/>
                <a:cs typeface="Georgia"/>
              </a:rPr>
              <a:t>th</a:t>
            </a:r>
            <a:r>
              <a:rPr sz="2600" dirty="0">
                <a:latin typeface="Georgia"/>
                <a:cs typeface="Georgia"/>
              </a:rPr>
              <a:t>e		</a:t>
            </a:r>
            <a:r>
              <a:rPr sz="2600" spc="50" dirty="0">
                <a:latin typeface="Georgia"/>
                <a:cs typeface="Georgia"/>
              </a:rPr>
              <a:t>HO</a:t>
            </a:r>
            <a:r>
              <a:rPr sz="2600" spc="-125" dirty="0">
                <a:latin typeface="Georgia"/>
                <a:cs typeface="Georgia"/>
              </a:rPr>
              <a:t>LI</a:t>
            </a:r>
            <a:r>
              <a:rPr sz="2600" spc="-155" dirty="0">
                <a:latin typeface="Georgia"/>
                <a:cs typeface="Georgia"/>
              </a:rPr>
              <a:t>S</a:t>
            </a:r>
            <a:r>
              <a:rPr sz="2600" spc="-40" dirty="0">
                <a:latin typeface="Georgia"/>
                <a:cs typeface="Georgia"/>
              </a:rPr>
              <a:t>TI</a:t>
            </a:r>
            <a:r>
              <a:rPr sz="2600" spc="-45" dirty="0">
                <a:latin typeface="Georgia"/>
                <a:cs typeface="Georgia"/>
              </a:rPr>
              <a:t>C</a:t>
            </a:r>
            <a:r>
              <a:rPr sz="2600" dirty="0">
                <a:latin typeface="Georgia"/>
                <a:cs typeface="Georgia"/>
              </a:rPr>
              <a:t>	</a:t>
            </a:r>
            <a:r>
              <a:rPr sz="2600" spc="-40" dirty="0">
                <a:latin typeface="Georgia"/>
                <a:cs typeface="Georgia"/>
              </a:rPr>
              <a:t>A</a:t>
            </a:r>
            <a:r>
              <a:rPr sz="2600" spc="-90" dirty="0">
                <a:latin typeface="Georgia"/>
                <a:cs typeface="Georgia"/>
              </a:rPr>
              <a:t>P</a:t>
            </a:r>
            <a:r>
              <a:rPr sz="2600" spc="-130" dirty="0">
                <a:latin typeface="Georgia"/>
                <a:cs typeface="Georgia"/>
              </a:rPr>
              <a:t>P</a:t>
            </a:r>
            <a:r>
              <a:rPr sz="2600" spc="-260" dirty="0">
                <a:latin typeface="Georgia"/>
                <a:cs typeface="Georgia"/>
              </a:rPr>
              <a:t>R</a:t>
            </a:r>
            <a:r>
              <a:rPr sz="2600" spc="85" dirty="0">
                <a:latin typeface="Georgia"/>
                <a:cs typeface="Georgia"/>
              </a:rPr>
              <a:t>O</a:t>
            </a:r>
            <a:r>
              <a:rPr sz="2600" spc="-80" dirty="0">
                <a:latin typeface="Georgia"/>
                <a:cs typeface="Georgia"/>
              </a:rPr>
              <a:t>A</a:t>
            </a:r>
            <a:r>
              <a:rPr sz="2600" spc="-20" dirty="0">
                <a:latin typeface="Georgia"/>
                <a:cs typeface="Georgia"/>
              </a:rPr>
              <a:t>CH</a:t>
            </a:r>
            <a:r>
              <a:rPr sz="2600" dirty="0">
                <a:latin typeface="Georgia"/>
                <a:cs typeface="Georgia"/>
              </a:rPr>
              <a:t>	</a:t>
            </a:r>
            <a:r>
              <a:rPr sz="2600" spc="-40" dirty="0">
                <a:latin typeface="Georgia"/>
                <a:cs typeface="Georgia"/>
              </a:rPr>
              <a:t>w</a:t>
            </a:r>
            <a:r>
              <a:rPr sz="2600" spc="-15" dirty="0">
                <a:latin typeface="Georgia"/>
                <a:cs typeface="Georgia"/>
              </a:rPr>
              <a:t>hile  </a:t>
            </a:r>
            <a:r>
              <a:rPr sz="2600" spc="-25" dirty="0">
                <a:latin typeface="Georgia"/>
                <a:cs typeface="Georgia"/>
              </a:rPr>
              <a:t>treating	</a:t>
            </a:r>
            <a:r>
              <a:rPr sz="2600" spc="-65" dirty="0">
                <a:latin typeface="Georgia"/>
                <a:cs typeface="Georgia"/>
              </a:rPr>
              <a:t>a	</a:t>
            </a:r>
            <a:r>
              <a:rPr sz="2600" spc="-35" dirty="0">
                <a:latin typeface="Georgia"/>
                <a:cs typeface="Georgia"/>
              </a:rPr>
              <a:t>person	</a:t>
            </a:r>
            <a:r>
              <a:rPr sz="2600" spc="-15" dirty="0">
                <a:latin typeface="Georgia"/>
                <a:cs typeface="Georgia"/>
              </a:rPr>
              <a:t>who	</a:t>
            </a:r>
            <a:r>
              <a:rPr sz="2600" spc="-55" dirty="0">
                <a:latin typeface="Georgia"/>
                <a:cs typeface="Georgia"/>
              </a:rPr>
              <a:t>is	</a:t>
            </a:r>
            <a:r>
              <a:rPr sz="2600" spc="-25" dirty="0">
                <a:latin typeface="Georgia"/>
                <a:cs typeface="Georgia"/>
              </a:rPr>
              <a:t>sick.</a:t>
            </a:r>
            <a:endParaRPr sz="2600">
              <a:latin typeface="Georgia"/>
              <a:cs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Autofit/>
          </a:bodyPr>
          <a:lstStyle/>
          <a:p>
            <a:pPr marL="609600" indent="-609600"/>
            <a:r>
              <a:rPr lang="en-US" sz="3200" dirty="0" smtClean="0">
                <a:latin typeface="Aparajita" pitchFamily="34" charset="0"/>
                <a:cs typeface="Aparajita" pitchFamily="34" charset="0"/>
              </a:rPr>
              <a:t>Then he discussed about the importance of minute peculiarities and Lesser Accessory symptoms in taking up a chronic case</a:t>
            </a:r>
          </a:p>
          <a:p>
            <a:pPr marL="609600" indent="-609600"/>
            <a:r>
              <a:rPr lang="en-US" sz="3200" dirty="0" smtClean="0">
                <a:latin typeface="Aparajita" pitchFamily="34" charset="0"/>
                <a:cs typeface="Aparajita" pitchFamily="34" charset="0"/>
              </a:rPr>
              <a:t>Minute peculiarities must be attended to because</a:t>
            </a:r>
          </a:p>
          <a:p>
            <a:pPr marL="1009650" lvl="1" indent="-609600">
              <a:buFont typeface="Wingdings" pitchFamily="2" charset="2"/>
              <a:buAutoNum type="arabicPeriod"/>
            </a:pPr>
            <a:r>
              <a:rPr lang="en-US" sz="2800" dirty="0" smtClean="0">
                <a:latin typeface="Aparajita" pitchFamily="34" charset="0"/>
                <a:cs typeface="Aparajita" pitchFamily="34" charset="0"/>
              </a:rPr>
              <a:t>In the disease they are more characteristics</a:t>
            </a:r>
          </a:p>
          <a:p>
            <a:pPr marL="1009650" lvl="1" indent="-609600">
              <a:buFont typeface="Wingdings" pitchFamily="2" charset="2"/>
              <a:buAutoNum type="arabicPeriod"/>
            </a:pPr>
            <a:r>
              <a:rPr lang="en-US" sz="2800" dirty="0" smtClean="0">
                <a:latin typeface="Aparajita" pitchFamily="34" charset="0"/>
                <a:cs typeface="Aparajita" pitchFamily="34" charset="0"/>
              </a:rPr>
              <a:t>They are least resemblances to those of Acute disease, i.e., they are actually the patients’ symptoms.’</a:t>
            </a:r>
          </a:p>
          <a:p>
            <a:pPr marL="1009650" lvl="1" indent="-609600">
              <a:buFont typeface="Wingdings" pitchFamily="2" charset="2"/>
              <a:buAutoNum type="arabicPeriod"/>
            </a:pPr>
            <a:r>
              <a:rPr lang="en-US" sz="2800" dirty="0" smtClean="0">
                <a:latin typeface="Aparajita" pitchFamily="34" charset="0"/>
                <a:cs typeface="Aparajita" pitchFamily="34" charset="0"/>
              </a:rPr>
              <a:t>They cannot be too accurately noted</a:t>
            </a:r>
          </a:p>
          <a:p>
            <a:pPr marL="1009650" lvl="1" indent="-609600">
              <a:buFont typeface="Wingdings" pitchFamily="2" charset="2"/>
              <a:buAutoNum type="arabicPeriod"/>
            </a:pPr>
            <a:r>
              <a:rPr lang="en-US" sz="2800" dirty="0" smtClean="0">
                <a:latin typeface="Aparajita" pitchFamily="34" charset="0"/>
                <a:cs typeface="Aparajita" pitchFamily="34" charset="0"/>
              </a:rPr>
              <a:t>The patient becomes so used to their long sufferings that they pay little or not need to the Lesser accessory symptoms.</a:t>
            </a:r>
          </a:p>
        </p:txBody>
      </p:sp>
      <p:sp>
        <p:nvSpPr>
          <p:cNvPr id="3" name="Title 2"/>
          <p:cNvSpPr>
            <a:spLocks noGrp="1"/>
          </p:cNvSpPr>
          <p:nvPr>
            <p:ph type="title"/>
          </p:nvPr>
        </p:nvSpPr>
        <p:spPr/>
        <p:txBody>
          <a:bodyPr/>
          <a:lstStyle/>
          <a:p>
            <a:pPr algn="ctr"/>
            <a:r>
              <a:rPr lang="en-US" sz="4400" dirty="0" smtClean="0">
                <a:solidFill>
                  <a:srgbClr val="000000"/>
                </a:solidFill>
              </a:rPr>
              <a:t>§</a:t>
            </a:r>
            <a:r>
              <a:rPr lang="en-US" sz="4400" spc="-105" dirty="0" smtClean="0">
                <a:solidFill>
                  <a:srgbClr val="000000"/>
                </a:solidFill>
              </a:rPr>
              <a:t> </a:t>
            </a:r>
            <a:r>
              <a:rPr lang="en-US" sz="4400" spc="-5" dirty="0" smtClean="0">
                <a:solidFill>
                  <a:srgbClr val="000000"/>
                </a:solidFill>
              </a:rPr>
              <a:t>95</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09600" indent="-609600">
              <a:buNone/>
            </a:pPr>
            <a:r>
              <a:rPr lang="en-US" sz="2800" dirty="0" smtClean="0">
                <a:latin typeface="Aparajita" pitchFamily="34" charset="0"/>
                <a:cs typeface="Aparajita" pitchFamily="34" charset="0"/>
              </a:rPr>
              <a:t>The accessory symptoms are </a:t>
            </a:r>
          </a:p>
          <a:p>
            <a:pPr marL="609600" indent="-609600">
              <a:buNone/>
            </a:pPr>
            <a:endParaRPr lang="en-US" sz="2800" dirty="0" smtClean="0">
              <a:latin typeface="Aparajita" pitchFamily="34" charset="0"/>
              <a:cs typeface="Aparajita" pitchFamily="34" charset="0"/>
            </a:endParaRPr>
          </a:p>
          <a:p>
            <a:pPr marL="609600" indent="-609600">
              <a:buFont typeface="Arial" pitchFamily="34" charset="0"/>
              <a:buAutoNum type="arabicPeriod"/>
            </a:pPr>
            <a:r>
              <a:rPr lang="en-US" sz="2800" dirty="0" smtClean="0">
                <a:latin typeface="Aparajita" pitchFamily="34" charset="0"/>
                <a:cs typeface="Aparajita" pitchFamily="34" charset="0"/>
              </a:rPr>
              <a:t>Often very pregnant with meaning (characteristics)</a:t>
            </a:r>
          </a:p>
          <a:p>
            <a:pPr marL="609600" indent="-609600">
              <a:buFont typeface="Arial" pitchFamily="34" charset="0"/>
              <a:buAutoNum type="arabicPeriod"/>
            </a:pPr>
            <a:r>
              <a:rPr lang="en-US" sz="2800" dirty="0" smtClean="0">
                <a:latin typeface="Aparajita" pitchFamily="34" charset="0"/>
                <a:cs typeface="Aparajita" pitchFamily="34" charset="0"/>
              </a:rPr>
              <a:t>Often very helpful in determining the choice of remedy and regard them as-</a:t>
            </a:r>
          </a:p>
          <a:p>
            <a:pPr marL="1009650" lvl="1" indent="-609600">
              <a:buFont typeface="Arial" pitchFamily="34" charset="0"/>
              <a:buAutoNum type="arabicPeriod"/>
            </a:pPr>
            <a:r>
              <a:rPr lang="en-US" sz="2400" dirty="0" smtClean="0">
                <a:latin typeface="Aparajita" pitchFamily="34" charset="0"/>
                <a:cs typeface="Aparajita" pitchFamily="34" charset="0"/>
              </a:rPr>
              <a:t>A necessary part of their condition, almost as health</a:t>
            </a:r>
          </a:p>
          <a:p>
            <a:pPr marL="1009650" lvl="1" indent="-609600">
              <a:buFont typeface="Arial" pitchFamily="34" charset="0"/>
              <a:buAutoNum type="arabicPeriod"/>
            </a:pPr>
            <a:r>
              <a:rPr lang="en-US" sz="2400" dirty="0" smtClean="0">
                <a:latin typeface="Aparajita" pitchFamily="34" charset="0"/>
                <a:cs typeface="Aparajita" pitchFamily="34" charset="0"/>
              </a:rPr>
              <a:t>Forget them sometimes, 15 or 20 years sufferings.</a:t>
            </a:r>
          </a:p>
          <a:p>
            <a:pPr marL="1009650" lvl="1" indent="-609600">
              <a:buFont typeface="Arial" pitchFamily="34" charset="0"/>
              <a:buAutoNum type="arabicPeriod"/>
            </a:pPr>
            <a:r>
              <a:rPr lang="en-US" sz="2400" dirty="0" smtClean="0">
                <a:latin typeface="Aparajita" pitchFamily="34" charset="0"/>
                <a:cs typeface="Aparajita" pitchFamily="34" charset="0"/>
              </a:rPr>
              <a:t>Scarcely believes that these Accessory symptoms can have any connection with their principal malady </a:t>
            </a:r>
          </a:p>
          <a:p>
            <a:endParaRPr lang="en-US" sz="2400" dirty="0">
              <a:latin typeface="Aparajita" pitchFamily="34" charset="0"/>
              <a:cs typeface="Aparajita" pitchFamily="34" charset="0"/>
            </a:endParaRPr>
          </a:p>
        </p:txBody>
      </p:sp>
      <p:sp>
        <p:nvSpPr>
          <p:cNvPr id="3" name="Title 2"/>
          <p:cNvSpPr>
            <a:spLocks noGrp="1"/>
          </p:cNvSpPr>
          <p:nvPr>
            <p:ph type="title"/>
          </p:nvPr>
        </p:nvSpPr>
        <p:spPr/>
        <p:txBody>
          <a:bodyPr/>
          <a:lstStyle/>
          <a:p>
            <a:pPr algn="ctr"/>
            <a:r>
              <a:rPr lang="en-US" sz="4000" dirty="0" smtClean="0">
                <a:solidFill>
                  <a:srgbClr val="000000"/>
                </a:solidFill>
              </a:rPr>
              <a:t>§</a:t>
            </a:r>
            <a:r>
              <a:rPr lang="en-US" sz="4000" spc="-105" dirty="0" smtClean="0">
                <a:solidFill>
                  <a:srgbClr val="000000"/>
                </a:solidFill>
              </a:rPr>
              <a:t> </a:t>
            </a:r>
            <a:r>
              <a:rPr lang="en-US" sz="4000" spc="-5" dirty="0" smtClean="0">
                <a:solidFill>
                  <a:srgbClr val="000000"/>
                </a:solidFill>
              </a:rPr>
              <a:t>95</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000" y="15240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302634" y="304801"/>
            <a:ext cx="2336166" cy="782907"/>
          </a:xfrm>
          <a:prstGeom prst="rect">
            <a:avLst/>
          </a:prstGeom>
        </p:spPr>
        <p:txBody>
          <a:bodyPr vert="horz" wrap="square" lIns="0" tIns="13335" rIns="0" bIns="0" rtlCol="0">
            <a:spAutoFit/>
          </a:bodyPr>
          <a:lstStyle/>
          <a:p>
            <a:pPr marL="12700" algn="ctr">
              <a:lnSpc>
                <a:spcPct val="100000"/>
              </a:lnSpc>
              <a:spcBef>
                <a:spcPts val="105"/>
              </a:spcBef>
            </a:pPr>
            <a:r>
              <a:rPr sz="5000" dirty="0">
                <a:solidFill>
                  <a:srgbClr val="000000"/>
                </a:solidFill>
              </a:rPr>
              <a:t>§</a:t>
            </a:r>
            <a:r>
              <a:rPr sz="5000" spc="-105" dirty="0">
                <a:solidFill>
                  <a:srgbClr val="000000"/>
                </a:solidFill>
              </a:rPr>
              <a:t> </a:t>
            </a:r>
            <a:r>
              <a:rPr sz="5000" spc="-5" dirty="0">
                <a:solidFill>
                  <a:srgbClr val="000000"/>
                </a:solidFill>
              </a:rPr>
              <a:t>95</a:t>
            </a:r>
            <a:endParaRPr sz="5000"/>
          </a:p>
        </p:txBody>
      </p:sp>
      <p:sp>
        <p:nvSpPr>
          <p:cNvPr id="5" name="object 5"/>
          <p:cNvSpPr txBox="1"/>
          <p:nvPr/>
        </p:nvSpPr>
        <p:spPr>
          <a:xfrm>
            <a:off x="535940" y="1447801"/>
            <a:ext cx="8379460" cy="5291449"/>
          </a:xfrm>
          <a:prstGeom prst="rect">
            <a:avLst/>
          </a:prstGeom>
        </p:spPr>
        <p:txBody>
          <a:bodyPr vert="horz" wrap="square" lIns="0" tIns="62230" rIns="0" bIns="0" rtlCol="0">
            <a:spAutoFit/>
          </a:bodyPr>
          <a:lstStyle/>
          <a:p>
            <a:pPr marL="471170" indent="-459105">
              <a:lnSpc>
                <a:spcPct val="100000"/>
              </a:lnSpc>
              <a:spcBef>
                <a:spcPts val="490"/>
              </a:spcBef>
              <a:buClr>
                <a:srgbClr val="0AD0D9"/>
              </a:buClr>
              <a:buSzPct val="94827"/>
              <a:tabLst>
                <a:tab pos="471170" algn="l"/>
                <a:tab pos="471805" algn="l"/>
              </a:tabLst>
            </a:pPr>
            <a:r>
              <a:rPr sz="2400" b="1" i="1" spc="-85" dirty="0">
                <a:solidFill>
                  <a:schemeClr val="bg2">
                    <a:lumMod val="10000"/>
                  </a:schemeClr>
                </a:solidFill>
                <a:latin typeface="Georgia"/>
                <a:cs typeface="Georgia"/>
              </a:rPr>
              <a:t>In </a:t>
            </a:r>
            <a:r>
              <a:rPr sz="2400" b="1" i="1" spc="-20">
                <a:solidFill>
                  <a:schemeClr val="bg2">
                    <a:lumMod val="10000"/>
                  </a:schemeClr>
                </a:solidFill>
                <a:latin typeface="Georgia"/>
                <a:cs typeface="Georgia"/>
              </a:rPr>
              <a:t>chronic</a:t>
            </a:r>
            <a:r>
              <a:rPr sz="2400" b="1" i="1" spc="-155">
                <a:solidFill>
                  <a:schemeClr val="bg2">
                    <a:lumMod val="10000"/>
                  </a:schemeClr>
                </a:solidFill>
                <a:latin typeface="Georgia"/>
                <a:cs typeface="Georgia"/>
              </a:rPr>
              <a:t> </a:t>
            </a:r>
            <a:r>
              <a:rPr sz="2400" b="1" i="1" spc="-55" smtClean="0">
                <a:solidFill>
                  <a:schemeClr val="bg2">
                    <a:lumMod val="10000"/>
                  </a:schemeClr>
                </a:solidFill>
                <a:latin typeface="Georgia"/>
                <a:cs typeface="Georgia"/>
              </a:rPr>
              <a:t>diseases</a:t>
            </a:r>
            <a:endParaRPr lang="en-US" sz="2400" b="1" i="1" spc="-55" dirty="0" smtClean="0">
              <a:solidFill>
                <a:schemeClr val="bg2">
                  <a:lumMod val="10000"/>
                </a:schemeClr>
              </a:solidFill>
              <a:latin typeface="Georgia"/>
              <a:cs typeface="Georgia"/>
            </a:endParaRPr>
          </a:p>
          <a:p>
            <a:pPr marL="471170" indent="-459105">
              <a:lnSpc>
                <a:spcPct val="100000"/>
              </a:lnSpc>
              <a:spcBef>
                <a:spcPts val="490"/>
              </a:spcBef>
              <a:buClr>
                <a:srgbClr val="0AD0D9"/>
              </a:buClr>
              <a:buSzPct val="94827"/>
              <a:tabLst>
                <a:tab pos="471170" algn="l"/>
                <a:tab pos="471805" algn="l"/>
              </a:tabLst>
            </a:pPr>
            <a:endParaRPr sz="2900" b="1" i="1">
              <a:solidFill>
                <a:schemeClr val="bg2">
                  <a:lumMod val="10000"/>
                </a:schemeClr>
              </a:solidFill>
              <a:latin typeface="Georgia"/>
              <a:cs typeface="Georgia"/>
            </a:endParaRPr>
          </a:p>
          <a:p>
            <a:pPr marL="286385" marR="140335" indent="-274320">
              <a:lnSpc>
                <a:spcPct val="89900"/>
              </a:lnSpc>
              <a:spcBef>
                <a:spcPts val="610"/>
              </a:spcBef>
              <a:buClr>
                <a:srgbClr val="0AD0D9"/>
              </a:buClr>
              <a:buSzPct val="93750"/>
              <a:buFont typeface="Arial"/>
              <a:buChar char=""/>
              <a:tabLst>
                <a:tab pos="356870" algn="l"/>
                <a:tab pos="357505" algn="l"/>
                <a:tab pos="1195070" algn="l"/>
                <a:tab pos="2693670" algn="l"/>
                <a:tab pos="6817995" algn="l"/>
              </a:tabLst>
            </a:pPr>
            <a:r>
              <a:rPr dirty="0"/>
              <a:t>	</a:t>
            </a:r>
            <a:r>
              <a:rPr sz="2800" spc="-30" dirty="0">
                <a:latin typeface="Aparajita" pitchFamily="34" charset="0"/>
                <a:cs typeface="Aparajita" pitchFamily="34" charset="0"/>
              </a:rPr>
              <a:t>some	</a:t>
            </a:r>
            <a:r>
              <a:rPr sz="2800" spc="-35" dirty="0">
                <a:latin typeface="Aparajita" pitchFamily="34" charset="0"/>
                <a:cs typeface="Aparajita" pitchFamily="34" charset="0"/>
              </a:rPr>
              <a:t>symptoms	</a:t>
            </a:r>
            <a:r>
              <a:rPr sz="2800" spc="-15" dirty="0">
                <a:latin typeface="Aparajita" pitchFamily="34" charset="0"/>
                <a:cs typeface="Aparajita" pitchFamily="34" charset="0"/>
              </a:rPr>
              <a:t>cannot be </a:t>
            </a:r>
            <a:r>
              <a:rPr sz="2800" spc="-5" dirty="0">
                <a:latin typeface="Aparajita" pitchFamily="34" charset="0"/>
                <a:cs typeface="Aparajita" pitchFamily="34" charset="0"/>
              </a:rPr>
              <a:t>too </a:t>
            </a:r>
            <a:r>
              <a:rPr sz="2800" spc="-35" dirty="0">
                <a:latin typeface="Aparajita" pitchFamily="34" charset="0"/>
                <a:cs typeface="Aparajita" pitchFamily="34" charset="0"/>
              </a:rPr>
              <a:t>accurately </a:t>
            </a:r>
            <a:r>
              <a:rPr sz="2800" spc="-40" dirty="0">
                <a:latin typeface="Aparajita" pitchFamily="34" charset="0"/>
                <a:cs typeface="Aparajita" pitchFamily="34" charset="0"/>
              </a:rPr>
              <a:t>noted;</a:t>
            </a:r>
            <a:r>
              <a:rPr sz="2800" spc="-195" dirty="0">
                <a:latin typeface="Aparajita" pitchFamily="34" charset="0"/>
                <a:cs typeface="Aparajita" pitchFamily="34" charset="0"/>
              </a:rPr>
              <a:t> </a:t>
            </a:r>
            <a:r>
              <a:rPr sz="2800" spc="-35" dirty="0">
                <a:latin typeface="Aparajita" pitchFamily="34" charset="0"/>
                <a:cs typeface="Aparajita" pitchFamily="34" charset="0"/>
              </a:rPr>
              <a:t>partly  </a:t>
            </a:r>
            <a:r>
              <a:rPr sz="2800" spc="-30" dirty="0">
                <a:latin typeface="Aparajita" pitchFamily="34" charset="0"/>
                <a:cs typeface="Aparajita" pitchFamily="34" charset="0"/>
              </a:rPr>
              <a:t>because </a:t>
            </a:r>
            <a:r>
              <a:rPr sz="2800" spc="-5" dirty="0">
                <a:latin typeface="Aparajita" pitchFamily="34" charset="0"/>
                <a:cs typeface="Aparajita" pitchFamily="34" charset="0"/>
              </a:rPr>
              <a:t>the </a:t>
            </a:r>
            <a:r>
              <a:rPr sz="2800" spc="-25" dirty="0">
                <a:latin typeface="Aparajita" pitchFamily="34" charset="0"/>
                <a:cs typeface="Aparajita" pitchFamily="34" charset="0"/>
              </a:rPr>
              <a:t>patients </a:t>
            </a:r>
            <a:r>
              <a:rPr sz="2800" spc="-20" dirty="0">
                <a:latin typeface="Aparajita" pitchFamily="34" charset="0"/>
                <a:cs typeface="Aparajita" pitchFamily="34" charset="0"/>
              </a:rPr>
              <a:t>become </a:t>
            </a:r>
            <a:r>
              <a:rPr sz="2800" spc="-35" dirty="0">
                <a:latin typeface="Aparajita" pitchFamily="34" charset="0"/>
                <a:cs typeface="Aparajita" pitchFamily="34" charset="0"/>
              </a:rPr>
              <a:t>so used </a:t>
            </a:r>
            <a:r>
              <a:rPr sz="2800" spc="-10" dirty="0">
                <a:latin typeface="Aparajita" pitchFamily="34" charset="0"/>
                <a:cs typeface="Aparajita" pitchFamily="34" charset="0"/>
              </a:rPr>
              <a:t>to </a:t>
            </a:r>
            <a:r>
              <a:rPr sz="2800" spc="-20" dirty="0">
                <a:latin typeface="Aparajita" pitchFamily="34" charset="0"/>
                <a:cs typeface="Aparajita" pitchFamily="34" charset="0"/>
              </a:rPr>
              <a:t>their </a:t>
            </a:r>
            <a:r>
              <a:rPr sz="2800" spc="-15" dirty="0">
                <a:latin typeface="Aparajita" pitchFamily="34" charset="0"/>
                <a:cs typeface="Aparajita" pitchFamily="34" charset="0"/>
              </a:rPr>
              <a:t>long  </a:t>
            </a:r>
            <a:r>
              <a:rPr sz="2800" spc="-40" dirty="0">
                <a:latin typeface="Aparajita" pitchFamily="34" charset="0"/>
                <a:cs typeface="Aparajita" pitchFamily="34" charset="0"/>
              </a:rPr>
              <a:t>sufferings </a:t>
            </a:r>
            <a:r>
              <a:rPr sz="2800" spc="-10" dirty="0">
                <a:latin typeface="Aparajita" pitchFamily="34" charset="0"/>
                <a:cs typeface="Aparajita" pitchFamily="34" charset="0"/>
              </a:rPr>
              <a:t>that they </a:t>
            </a:r>
            <a:r>
              <a:rPr sz="2800" spc="-55" dirty="0">
                <a:latin typeface="Aparajita" pitchFamily="34" charset="0"/>
                <a:cs typeface="Aparajita" pitchFamily="34" charset="0"/>
              </a:rPr>
              <a:t>pay </a:t>
            </a:r>
            <a:r>
              <a:rPr sz="2800" spc="-15" dirty="0">
                <a:latin typeface="Aparajita" pitchFamily="34" charset="0"/>
                <a:cs typeface="Aparajita" pitchFamily="34" charset="0"/>
              </a:rPr>
              <a:t>little </a:t>
            </a:r>
            <a:r>
              <a:rPr sz="2800" spc="-30" dirty="0">
                <a:latin typeface="Aparajita" pitchFamily="34" charset="0"/>
                <a:cs typeface="Aparajita" pitchFamily="34" charset="0"/>
              </a:rPr>
              <a:t>or </a:t>
            </a:r>
            <a:r>
              <a:rPr sz="2800" spc="-10" dirty="0">
                <a:latin typeface="Aparajita" pitchFamily="34" charset="0"/>
                <a:cs typeface="Aparajita" pitchFamily="34" charset="0"/>
              </a:rPr>
              <a:t>no</a:t>
            </a:r>
            <a:r>
              <a:rPr sz="2800" spc="-310" dirty="0">
                <a:latin typeface="Aparajita" pitchFamily="34" charset="0"/>
                <a:cs typeface="Aparajita" pitchFamily="34" charset="0"/>
              </a:rPr>
              <a:t> </a:t>
            </a:r>
            <a:r>
              <a:rPr sz="2800" spc="-15">
                <a:latin typeface="Aparajita" pitchFamily="34" charset="0"/>
                <a:cs typeface="Aparajita" pitchFamily="34" charset="0"/>
              </a:rPr>
              <a:t>attention</a:t>
            </a:r>
            <a:r>
              <a:rPr sz="2800" spc="-5">
                <a:latin typeface="Aparajita" pitchFamily="34" charset="0"/>
                <a:cs typeface="Aparajita" pitchFamily="34" charset="0"/>
              </a:rPr>
              <a:t> </a:t>
            </a:r>
            <a:r>
              <a:rPr lang="en-US" sz="2800" spc="-10" dirty="0" smtClean="0">
                <a:latin typeface="Aparajita" pitchFamily="34" charset="0"/>
                <a:cs typeface="Aparajita" pitchFamily="34" charset="0"/>
              </a:rPr>
              <a:t>–</a:t>
            </a:r>
            <a:r>
              <a:rPr sz="2800" spc="-10" smtClean="0">
                <a:latin typeface="Aparajita" pitchFamily="34" charset="0"/>
                <a:cs typeface="Aparajita" pitchFamily="34" charset="0"/>
              </a:rPr>
              <a:t>the</a:t>
            </a:r>
            <a:r>
              <a:rPr lang="en-US" sz="2800" spc="-10" dirty="0" smtClean="0">
                <a:latin typeface="Aparajita" pitchFamily="34" charset="0"/>
                <a:cs typeface="Aparajita" pitchFamily="34" charset="0"/>
              </a:rPr>
              <a:t> </a:t>
            </a:r>
            <a:r>
              <a:rPr sz="2800" b="1" i="1" spc="-40" smtClean="0">
                <a:solidFill>
                  <a:srgbClr val="FF0000"/>
                </a:solidFill>
                <a:latin typeface="Aparajita" pitchFamily="34" charset="0"/>
                <a:cs typeface="Aparajita" pitchFamily="34" charset="0"/>
              </a:rPr>
              <a:t>lesser  </a:t>
            </a:r>
            <a:r>
              <a:rPr sz="2800" b="1" i="1" spc="-40" dirty="0">
                <a:solidFill>
                  <a:srgbClr val="FF0000"/>
                </a:solidFill>
                <a:latin typeface="Aparajita" pitchFamily="34" charset="0"/>
                <a:cs typeface="Aparajita" pitchFamily="34" charset="0"/>
              </a:rPr>
              <a:t>accessory</a:t>
            </a:r>
            <a:r>
              <a:rPr sz="2800" b="1" i="1" spc="-110" dirty="0">
                <a:solidFill>
                  <a:srgbClr val="FF0000"/>
                </a:solidFill>
                <a:latin typeface="Aparajita" pitchFamily="34" charset="0"/>
                <a:cs typeface="Aparajita" pitchFamily="34" charset="0"/>
              </a:rPr>
              <a:t> </a:t>
            </a:r>
            <a:r>
              <a:rPr sz="2800" b="1" i="1" spc="-40">
                <a:solidFill>
                  <a:srgbClr val="FF0000"/>
                </a:solidFill>
                <a:latin typeface="Aparajita" pitchFamily="34" charset="0"/>
                <a:cs typeface="Aparajita" pitchFamily="34" charset="0"/>
              </a:rPr>
              <a:t>symptoms</a:t>
            </a:r>
            <a:r>
              <a:rPr sz="2800" spc="-40" smtClean="0">
                <a:latin typeface="Aparajita" pitchFamily="34" charset="0"/>
                <a:cs typeface="Aparajita" pitchFamily="34" charset="0"/>
              </a:rPr>
              <a:t>,</a:t>
            </a:r>
            <a:endParaRPr lang="en-US" sz="2800" spc="-40" dirty="0" smtClean="0">
              <a:latin typeface="Aparajita" pitchFamily="34" charset="0"/>
              <a:cs typeface="Aparajita" pitchFamily="34" charset="0"/>
            </a:endParaRPr>
          </a:p>
          <a:p>
            <a:pPr marL="286385" marR="140335" indent="-274320">
              <a:lnSpc>
                <a:spcPct val="89900"/>
              </a:lnSpc>
              <a:spcBef>
                <a:spcPts val="610"/>
              </a:spcBef>
              <a:buClr>
                <a:srgbClr val="0AD0D9"/>
              </a:buClr>
              <a:buSzPct val="93750"/>
              <a:tabLst>
                <a:tab pos="356870" algn="l"/>
                <a:tab pos="357505" algn="l"/>
                <a:tab pos="1195070" algn="l"/>
                <a:tab pos="2693670" algn="l"/>
                <a:tab pos="6817995" algn="l"/>
              </a:tabLst>
            </a:pPr>
            <a:endParaRPr sz="2800">
              <a:latin typeface="Aparajita" pitchFamily="34" charset="0"/>
              <a:cs typeface="Aparajita" pitchFamily="34" charset="0"/>
            </a:endParaRPr>
          </a:p>
          <a:p>
            <a:pPr marL="287020" indent="-274320">
              <a:lnSpc>
                <a:spcPct val="100000"/>
              </a:lnSpc>
              <a:spcBef>
                <a:spcPts val="295"/>
              </a:spcBef>
              <a:buClr>
                <a:srgbClr val="0AD0D9"/>
              </a:buClr>
              <a:buSzPct val="93750"/>
              <a:buFont typeface="Arial"/>
              <a:buChar char=""/>
              <a:tabLst>
                <a:tab pos="287020" algn="l"/>
              </a:tabLst>
            </a:pPr>
            <a:r>
              <a:rPr sz="2800" spc="-20" dirty="0">
                <a:latin typeface="Aparajita" pitchFamily="34" charset="0"/>
                <a:cs typeface="Aparajita" pitchFamily="34" charset="0"/>
              </a:rPr>
              <a:t>often </a:t>
            </a:r>
            <a:r>
              <a:rPr sz="2800" spc="-40" dirty="0">
                <a:latin typeface="Aparajita" pitchFamily="34" charset="0"/>
                <a:cs typeface="Aparajita" pitchFamily="34" charset="0"/>
              </a:rPr>
              <a:t>very </a:t>
            </a:r>
            <a:r>
              <a:rPr sz="2800" spc="-30" dirty="0">
                <a:latin typeface="Aparajita" pitchFamily="34" charset="0"/>
                <a:cs typeface="Aparajita" pitchFamily="34" charset="0"/>
              </a:rPr>
              <a:t>useful </a:t>
            </a:r>
            <a:r>
              <a:rPr sz="2800" spc="-25" dirty="0">
                <a:latin typeface="Aparajita" pitchFamily="34" charset="0"/>
                <a:cs typeface="Aparajita" pitchFamily="34" charset="0"/>
              </a:rPr>
              <a:t>in </a:t>
            </a:r>
            <a:r>
              <a:rPr sz="2800" spc="-30" dirty="0">
                <a:latin typeface="Aparajita" pitchFamily="34" charset="0"/>
                <a:cs typeface="Aparajita" pitchFamily="34" charset="0"/>
              </a:rPr>
              <a:t>determining </a:t>
            </a:r>
            <a:r>
              <a:rPr sz="2800" spc="-5" dirty="0">
                <a:latin typeface="Aparajita" pitchFamily="34" charset="0"/>
                <a:cs typeface="Aparajita" pitchFamily="34" charset="0"/>
              </a:rPr>
              <a:t>the </a:t>
            </a:r>
            <a:r>
              <a:rPr sz="2800" spc="-15" dirty="0">
                <a:latin typeface="Aparajita" pitchFamily="34" charset="0"/>
                <a:cs typeface="Aparajita" pitchFamily="34" charset="0"/>
              </a:rPr>
              <a:t>choice </a:t>
            </a:r>
            <a:r>
              <a:rPr sz="2800" spc="-20" dirty="0">
                <a:latin typeface="Aparajita" pitchFamily="34" charset="0"/>
                <a:cs typeface="Aparajita" pitchFamily="34" charset="0"/>
              </a:rPr>
              <a:t>of </a:t>
            </a:r>
            <a:r>
              <a:rPr sz="2800" spc="-5">
                <a:latin typeface="Aparajita" pitchFamily="34" charset="0"/>
                <a:cs typeface="Aparajita" pitchFamily="34" charset="0"/>
              </a:rPr>
              <a:t>the</a:t>
            </a:r>
            <a:r>
              <a:rPr sz="2800" spc="-245">
                <a:latin typeface="Aparajita" pitchFamily="34" charset="0"/>
                <a:cs typeface="Aparajita" pitchFamily="34" charset="0"/>
              </a:rPr>
              <a:t> </a:t>
            </a:r>
            <a:r>
              <a:rPr sz="2800" spc="-80" smtClean="0">
                <a:latin typeface="Aparajita" pitchFamily="34" charset="0"/>
                <a:cs typeface="Aparajita" pitchFamily="34" charset="0"/>
              </a:rPr>
              <a:t>remedy</a:t>
            </a:r>
            <a:endParaRPr lang="en-US" sz="2800" spc="-80" dirty="0" smtClean="0">
              <a:latin typeface="Aparajita" pitchFamily="34" charset="0"/>
              <a:cs typeface="Aparajita" pitchFamily="34" charset="0"/>
            </a:endParaRPr>
          </a:p>
          <a:p>
            <a:pPr marL="287020" indent="-274320">
              <a:lnSpc>
                <a:spcPct val="100000"/>
              </a:lnSpc>
              <a:spcBef>
                <a:spcPts val="295"/>
              </a:spcBef>
              <a:buClr>
                <a:srgbClr val="0AD0D9"/>
              </a:buClr>
              <a:buSzPct val="93750"/>
              <a:tabLst>
                <a:tab pos="287020" algn="l"/>
              </a:tabLst>
            </a:pPr>
            <a:endParaRPr sz="2800">
              <a:latin typeface="Aparajita" pitchFamily="34" charset="0"/>
              <a:cs typeface="Aparajita" pitchFamily="34" charset="0"/>
            </a:endParaRPr>
          </a:p>
          <a:p>
            <a:pPr marL="286385" marR="196215" indent="-274320">
              <a:lnSpc>
                <a:spcPct val="90000"/>
              </a:lnSpc>
              <a:spcBef>
                <a:spcPts val="575"/>
              </a:spcBef>
              <a:buClr>
                <a:srgbClr val="0AD0D9"/>
              </a:buClr>
              <a:buSzPct val="93750"/>
              <a:buFont typeface="Arial"/>
              <a:buChar char=""/>
              <a:tabLst>
                <a:tab pos="287020" algn="l"/>
                <a:tab pos="4897755" algn="l"/>
                <a:tab pos="6447155" algn="l"/>
              </a:tabLst>
            </a:pPr>
            <a:r>
              <a:rPr sz="2800" spc="-5" dirty="0">
                <a:solidFill>
                  <a:schemeClr val="bg2">
                    <a:lumMod val="10000"/>
                  </a:schemeClr>
                </a:solidFill>
                <a:latin typeface="Aparajita" pitchFamily="34" charset="0"/>
                <a:cs typeface="Aparajita" pitchFamily="34" charset="0"/>
              </a:rPr>
              <a:t>the </a:t>
            </a:r>
            <a:r>
              <a:rPr sz="2800" spc="-45" dirty="0">
                <a:solidFill>
                  <a:schemeClr val="bg2">
                    <a:lumMod val="10000"/>
                  </a:schemeClr>
                </a:solidFill>
                <a:latin typeface="Aparajita" pitchFamily="34" charset="0"/>
                <a:cs typeface="Aparajita" pitchFamily="34" charset="0"/>
              </a:rPr>
              <a:t>real </a:t>
            </a:r>
            <a:r>
              <a:rPr sz="2800" spc="-20" dirty="0">
                <a:solidFill>
                  <a:schemeClr val="bg2">
                    <a:lumMod val="10000"/>
                  </a:schemeClr>
                </a:solidFill>
                <a:latin typeface="Aparajita" pitchFamily="34" charset="0"/>
                <a:cs typeface="Aparajita" pitchFamily="34" charset="0"/>
              </a:rPr>
              <a:t>feeling of </a:t>
            </a:r>
            <a:r>
              <a:rPr sz="2800" spc="-15" dirty="0">
                <a:solidFill>
                  <a:schemeClr val="bg2">
                    <a:lumMod val="10000"/>
                  </a:schemeClr>
                </a:solidFill>
                <a:latin typeface="Aparajita" pitchFamily="34" charset="0"/>
                <a:cs typeface="Aparajita" pitchFamily="34" charset="0"/>
              </a:rPr>
              <a:t>which </a:t>
            </a:r>
            <a:r>
              <a:rPr sz="2800" spc="-10">
                <a:solidFill>
                  <a:schemeClr val="bg2">
                    <a:lumMod val="10000"/>
                  </a:schemeClr>
                </a:solidFill>
                <a:latin typeface="Aparajita" pitchFamily="34" charset="0"/>
                <a:cs typeface="Aparajita" pitchFamily="34" charset="0"/>
              </a:rPr>
              <a:t>they</a:t>
            </a:r>
            <a:r>
              <a:rPr sz="2800" spc="-50">
                <a:solidFill>
                  <a:schemeClr val="bg2">
                    <a:lumMod val="10000"/>
                  </a:schemeClr>
                </a:solidFill>
                <a:latin typeface="Aparajita" pitchFamily="34" charset="0"/>
                <a:cs typeface="Aparajita" pitchFamily="34" charset="0"/>
              </a:rPr>
              <a:t> </a:t>
            </a:r>
            <a:r>
              <a:rPr sz="2800" spc="-60" smtClean="0">
                <a:solidFill>
                  <a:schemeClr val="bg2">
                    <a:lumMod val="10000"/>
                  </a:schemeClr>
                </a:solidFill>
                <a:latin typeface="Aparajita" pitchFamily="34" charset="0"/>
                <a:cs typeface="Aparajita" pitchFamily="34" charset="0"/>
              </a:rPr>
              <a:t>have</a:t>
            </a:r>
            <a:r>
              <a:rPr lang="en-US" sz="2800" spc="-60" dirty="0" smtClean="0">
                <a:solidFill>
                  <a:schemeClr val="bg2">
                    <a:lumMod val="10000"/>
                  </a:schemeClr>
                </a:solidFill>
                <a:latin typeface="Aparajita" pitchFamily="34" charset="0"/>
                <a:cs typeface="Aparajita" pitchFamily="34" charset="0"/>
              </a:rPr>
              <a:t> </a:t>
            </a:r>
            <a:r>
              <a:rPr sz="2800" spc="-30" smtClean="0">
                <a:solidFill>
                  <a:schemeClr val="bg2">
                    <a:lumMod val="10000"/>
                  </a:schemeClr>
                </a:solidFill>
                <a:latin typeface="Aparajita" pitchFamily="34" charset="0"/>
                <a:cs typeface="Aparajita" pitchFamily="34" charset="0"/>
              </a:rPr>
              <a:t>forgotten </a:t>
            </a:r>
            <a:r>
              <a:rPr sz="2800" spc="-25" dirty="0">
                <a:solidFill>
                  <a:schemeClr val="bg2">
                    <a:lumMod val="10000"/>
                  </a:schemeClr>
                </a:solidFill>
                <a:latin typeface="Aparajita" pitchFamily="34" charset="0"/>
                <a:cs typeface="Aparajita" pitchFamily="34" charset="0"/>
              </a:rPr>
              <a:t>in their  </a:t>
            </a:r>
            <a:r>
              <a:rPr sz="2800" spc="-30" dirty="0">
                <a:solidFill>
                  <a:schemeClr val="bg2">
                    <a:lumMod val="10000"/>
                  </a:schemeClr>
                </a:solidFill>
                <a:latin typeface="Aparajita" pitchFamily="34" charset="0"/>
                <a:cs typeface="Aparajita" pitchFamily="34" charset="0"/>
              </a:rPr>
              <a:t>sometimes </a:t>
            </a:r>
            <a:r>
              <a:rPr sz="2800" spc="-20" dirty="0">
                <a:solidFill>
                  <a:schemeClr val="bg2">
                    <a:lumMod val="10000"/>
                  </a:schemeClr>
                </a:solidFill>
                <a:latin typeface="Aparajita" pitchFamily="34" charset="0"/>
                <a:cs typeface="Aparajita" pitchFamily="34" charset="0"/>
              </a:rPr>
              <a:t>fifteen </a:t>
            </a:r>
            <a:r>
              <a:rPr sz="2800" spc="-30" dirty="0">
                <a:solidFill>
                  <a:schemeClr val="bg2">
                    <a:lumMod val="10000"/>
                  </a:schemeClr>
                </a:solidFill>
                <a:latin typeface="Aparajita" pitchFamily="34" charset="0"/>
                <a:cs typeface="Aparajita" pitchFamily="34" charset="0"/>
              </a:rPr>
              <a:t>or </a:t>
            </a:r>
            <a:r>
              <a:rPr sz="2800" spc="-20" dirty="0">
                <a:solidFill>
                  <a:schemeClr val="bg2">
                    <a:lumMod val="10000"/>
                  </a:schemeClr>
                </a:solidFill>
                <a:latin typeface="Aparajita" pitchFamily="34" charset="0"/>
                <a:cs typeface="Aparajita" pitchFamily="34" charset="0"/>
              </a:rPr>
              <a:t>twenty </a:t>
            </a:r>
            <a:r>
              <a:rPr sz="2800" spc="-60" dirty="0">
                <a:solidFill>
                  <a:schemeClr val="bg2">
                    <a:lumMod val="10000"/>
                  </a:schemeClr>
                </a:solidFill>
                <a:latin typeface="Aparajita" pitchFamily="34" charset="0"/>
                <a:cs typeface="Aparajita" pitchFamily="34" charset="0"/>
              </a:rPr>
              <a:t>years </a:t>
            </a:r>
            <a:r>
              <a:rPr sz="2800" spc="-20" dirty="0">
                <a:solidFill>
                  <a:schemeClr val="bg2">
                    <a:lumMod val="10000"/>
                  </a:schemeClr>
                </a:solidFill>
                <a:latin typeface="Aparajita" pitchFamily="34" charset="0"/>
                <a:cs typeface="Aparajita" pitchFamily="34" charset="0"/>
              </a:rPr>
              <a:t>of </a:t>
            </a:r>
            <a:r>
              <a:rPr sz="2800" spc="-35" dirty="0">
                <a:solidFill>
                  <a:schemeClr val="bg2">
                    <a:lumMod val="10000"/>
                  </a:schemeClr>
                </a:solidFill>
                <a:latin typeface="Aparajita" pitchFamily="34" charset="0"/>
                <a:cs typeface="Aparajita" pitchFamily="34" charset="0"/>
              </a:rPr>
              <a:t>suffering, and </a:t>
            </a:r>
            <a:r>
              <a:rPr sz="2800" spc="-10" dirty="0">
                <a:solidFill>
                  <a:schemeClr val="bg2">
                    <a:lumMod val="10000"/>
                  </a:schemeClr>
                </a:solidFill>
                <a:latin typeface="Aparajita" pitchFamily="34" charset="0"/>
                <a:cs typeface="Aparajita" pitchFamily="34" charset="0"/>
              </a:rPr>
              <a:t>they  </a:t>
            </a:r>
            <a:r>
              <a:rPr sz="2800" spc="-50" dirty="0">
                <a:solidFill>
                  <a:schemeClr val="bg2">
                    <a:lumMod val="10000"/>
                  </a:schemeClr>
                </a:solidFill>
                <a:latin typeface="Aparajita" pitchFamily="34" charset="0"/>
                <a:cs typeface="Aparajita" pitchFamily="34" charset="0"/>
              </a:rPr>
              <a:t>doesn’t </a:t>
            </a:r>
            <a:r>
              <a:rPr sz="2800" spc="-30" dirty="0">
                <a:solidFill>
                  <a:schemeClr val="bg2">
                    <a:lumMod val="10000"/>
                  </a:schemeClr>
                </a:solidFill>
                <a:latin typeface="Aparajita" pitchFamily="34" charset="0"/>
                <a:cs typeface="Aparajita" pitchFamily="34" charset="0"/>
              </a:rPr>
              <a:t>believe </a:t>
            </a:r>
            <a:r>
              <a:rPr sz="2800" spc="-15" dirty="0">
                <a:solidFill>
                  <a:schemeClr val="bg2">
                    <a:lumMod val="10000"/>
                  </a:schemeClr>
                </a:solidFill>
                <a:latin typeface="Aparajita" pitchFamily="34" charset="0"/>
                <a:cs typeface="Aparajita" pitchFamily="34" charset="0"/>
              </a:rPr>
              <a:t>that </a:t>
            </a:r>
            <a:r>
              <a:rPr sz="2800" spc="-20" dirty="0">
                <a:solidFill>
                  <a:schemeClr val="bg2">
                    <a:lumMod val="10000"/>
                  </a:schemeClr>
                </a:solidFill>
                <a:latin typeface="Aparajita" pitchFamily="34" charset="0"/>
                <a:cs typeface="Aparajita" pitchFamily="34" charset="0"/>
              </a:rPr>
              <a:t>these</a:t>
            </a:r>
            <a:r>
              <a:rPr sz="2800" spc="-75" dirty="0">
                <a:solidFill>
                  <a:schemeClr val="bg2">
                    <a:lumMod val="10000"/>
                  </a:schemeClr>
                </a:solidFill>
                <a:latin typeface="Aparajita" pitchFamily="34" charset="0"/>
                <a:cs typeface="Aparajita" pitchFamily="34" charset="0"/>
              </a:rPr>
              <a:t> </a:t>
            </a:r>
            <a:r>
              <a:rPr sz="2800" spc="-40">
                <a:solidFill>
                  <a:schemeClr val="bg2">
                    <a:lumMod val="10000"/>
                  </a:schemeClr>
                </a:solidFill>
                <a:latin typeface="Aparajita" pitchFamily="34" charset="0"/>
                <a:cs typeface="Aparajita" pitchFamily="34" charset="0"/>
              </a:rPr>
              <a:t>accessory</a:t>
            </a:r>
            <a:r>
              <a:rPr sz="2800" spc="-55">
                <a:solidFill>
                  <a:schemeClr val="bg2">
                    <a:lumMod val="10000"/>
                  </a:schemeClr>
                </a:solidFill>
                <a:latin typeface="Aparajita" pitchFamily="34" charset="0"/>
                <a:cs typeface="Aparajita" pitchFamily="34" charset="0"/>
              </a:rPr>
              <a:t> </a:t>
            </a:r>
            <a:r>
              <a:rPr sz="2800" spc="-35" smtClean="0">
                <a:solidFill>
                  <a:schemeClr val="bg2">
                    <a:lumMod val="10000"/>
                  </a:schemeClr>
                </a:solidFill>
                <a:latin typeface="Aparajita" pitchFamily="34" charset="0"/>
                <a:cs typeface="Aparajita" pitchFamily="34" charset="0"/>
              </a:rPr>
              <a:t>symptoms</a:t>
            </a:r>
            <a:r>
              <a:rPr lang="en-US" sz="2800" spc="-35" dirty="0" smtClean="0">
                <a:solidFill>
                  <a:schemeClr val="bg2">
                    <a:lumMod val="10000"/>
                  </a:schemeClr>
                </a:solidFill>
                <a:latin typeface="Aparajita" pitchFamily="34" charset="0"/>
                <a:cs typeface="Aparajita" pitchFamily="34" charset="0"/>
              </a:rPr>
              <a:t> </a:t>
            </a:r>
            <a:r>
              <a:rPr sz="2800" spc="-25" smtClean="0">
                <a:solidFill>
                  <a:schemeClr val="bg2">
                    <a:lumMod val="10000"/>
                  </a:schemeClr>
                </a:solidFill>
                <a:latin typeface="Aparajita" pitchFamily="34" charset="0"/>
                <a:cs typeface="Aparajita" pitchFamily="34" charset="0"/>
              </a:rPr>
              <a:t>can</a:t>
            </a:r>
            <a:r>
              <a:rPr sz="2800" spc="-80" smtClean="0">
                <a:solidFill>
                  <a:schemeClr val="bg2">
                    <a:lumMod val="10000"/>
                  </a:schemeClr>
                </a:solidFill>
                <a:latin typeface="Aparajita" pitchFamily="34" charset="0"/>
                <a:cs typeface="Aparajita" pitchFamily="34" charset="0"/>
              </a:rPr>
              <a:t> </a:t>
            </a:r>
            <a:r>
              <a:rPr sz="2800" spc="-60" dirty="0">
                <a:solidFill>
                  <a:schemeClr val="bg2">
                    <a:lumMod val="10000"/>
                  </a:schemeClr>
                </a:solidFill>
                <a:latin typeface="Aparajita" pitchFamily="34" charset="0"/>
                <a:cs typeface="Aparajita" pitchFamily="34" charset="0"/>
              </a:rPr>
              <a:t>have  </a:t>
            </a:r>
            <a:r>
              <a:rPr sz="2800" spc="-50" dirty="0">
                <a:solidFill>
                  <a:schemeClr val="bg2">
                    <a:lumMod val="10000"/>
                  </a:schemeClr>
                </a:solidFill>
                <a:latin typeface="Aparajita" pitchFamily="34" charset="0"/>
                <a:cs typeface="Aparajita" pitchFamily="34" charset="0"/>
              </a:rPr>
              <a:t>any </a:t>
            </a:r>
            <a:r>
              <a:rPr sz="2800" spc="-15" dirty="0">
                <a:solidFill>
                  <a:schemeClr val="bg2">
                    <a:lumMod val="10000"/>
                  </a:schemeClr>
                </a:solidFill>
                <a:latin typeface="Aparajita" pitchFamily="34" charset="0"/>
                <a:cs typeface="Aparajita" pitchFamily="34" charset="0"/>
              </a:rPr>
              <a:t>connection </a:t>
            </a:r>
            <a:r>
              <a:rPr sz="2800" spc="-10" dirty="0">
                <a:solidFill>
                  <a:schemeClr val="bg2">
                    <a:lumMod val="10000"/>
                  </a:schemeClr>
                </a:solidFill>
                <a:latin typeface="Aparajita" pitchFamily="34" charset="0"/>
                <a:cs typeface="Aparajita" pitchFamily="34" charset="0"/>
              </a:rPr>
              <a:t>with </a:t>
            </a:r>
            <a:r>
              <a:rPr sz="2800" spc="-20" dirty="0">
                <a:solidFill>
                  <a:schemeClr val="bg2">
                    <a:lumMod val="10000"/>
                  </a:schemeClr>
                </a:solidFill>
                <a:latin typeface="Aparajita" pitchFamily="34" charset="0"/>
                <a:cs typeface="Aparajita" pitchFamily="34" charset="0"/>
              </a:rPr>
              <a:t>their </a:t>
            </a:r>
            <a:r>
              <a:rPr sz="2800" spc="-30" dirty="0">
                <a:solidFill>
                  <a:schemeClr val="bg2">
                    <a:lumMod val="10000"/>
                  </a:schemeClr>
                </a:solidFill>
                <a:latin typeface="Aparajita" pitchFamily="34" charset="0"/>
                <a:cs typeface="Aparajita" pitchFamily="34" charset="0"/>
              </a:rPr>
              <a:t>principal</a:t>
            </a:r>
            <a:r>
              <a:rPr sz="2800" spc="-185" dirty="0">
                <a:solidFill>
                  <a:schemeClr val="bg2">
                    <a:lumMod val="10000"/>
                  </a:schemeClr>
                </a:solidFill>
                <a:latin typeface="Aparajita" pitchFamily="34" charset="0"/>
                <a:cs typeface="Aparajita" pitchFamily="34" charset="0"/>
              </a:rPr>
              <a:t> </a:t>
            </a:r>
            <a:r>
              <a:rPr sz="2800" spc="-80" dirty="0">
                <a:solidFill>
                  <a:schemeClr val="bg2">
                    <a:lumMod val="10000"/>
                  </a:schemeClr>
                </a:solidFill>
                <a:latin typeface="Aparajita" pitchFamily="34" charset="0"/>
                <a:cs typeface="Aparajita" pitchFamily="34" charset="0"/>
              </a:rPr>
              <a:t>malady.</a:t>
            </a:r>
            <a:endParaRPr sz="2800">
              <a:solidFill>
                <a:schemeClr val="bg2">
                  <a:lumMod val="10000"/>
                </a:schemeClr>
              </a:solidFill>
              <a:latin typeface="Aparajita" pitchFamily="34" charset="0"/>
              <a:cs typeface="Aparajita"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09600" indent="-609600" algn="just"/>
            <a:r>
              <a:rPr lang="en-US" sz="3200" dirty="0" smtClean="0">
                <a:latin typeface="Aparajita" pitchFamily="34" charset="0"/>
                <a:cs typeface="Aparajita" pitchFamily="34" charset="0"/>
              </a:rPr>
              <a:t>He also warns about the </a:t>
            </a:r>
            <a:r>
              <a:rPr lang="en-US" sz="3200" b="1" i="1" dirty="0" smtClean="0">
                <a:solidFill>
                  <a:schemeClr val="accent2">
                    <a:lumMod val="60000"/>
                    <a:lumOff val="40000"/>
                  </a:schemeClr>
                </a:solidFill>
                <a:latin typeface="Aparajita" pitchFamily="34" charset="0"/>
                <a:cs typeface="Aparajita" pitchFamily="34" charset="0"/>
              </a:rPr>
              <a:t>Hypochondriac patient </a:t>
            </a:r>
            <a:r>
              <a:rPr lang="en-US" sz="3200" dirty="0" smtClean="0">
                <a:latin typeface="Aparajita" pitchFamily="34" charset="0"/>
                <a:cs typeface="Aparajita" pitchFamily="34" charset="0"/>
              </a:rPr>
              <a:t>who detail much.  They detail much due to their</a:t>
            </a:r>
          </a:p>
          <a:p>
            <a:pPr marL="1009650" lvl="1" indent="-609600" algn="just">
              <a:buFont typeface="Wingdings" pitchFamily="2" charset="2"/>
              <a:buAutoNum type="arabicPeriod"/>
            </a:pPr>
            <a:r>
              <a:rPr lang="en-US" sz="2800" dirty="0" smtClean="0">
                <a:latin typeface="Aparajita" pitchFamily="34" charset="0"/>
                <a:cs typeface="Aparajita" pitchFamily="34" charset="0"/>
              </a:rPr>
              <a:t>Great sensitiveness</a:t>
            </a:r>
          </a:p>
          <a:p>
            <a:pPr marL="1009650" lvl="1" indent="-609600" algn="just">
              <a:buFont typeface="Wingdings" pitchFamily="2" charset="2"/>
              <a:buAutoNum type="arabicPeriod"/>
            </a:pPr>
            <a:r>
              <a:rPr lang="en-US" sz="2800" dirty="0" smtClean="0">
                <a:latin typeface="Aparajita" pitchFamily="34" charset="0"/>
                <a:cs typeface="Aparajita" pitchFamily="34" charset="0"/>
              </a:rPr>
              <a:t>Impatient of sufferings</a:t>
            </a:r>
          </a:p>
          <a:p>
            <a:pPr marL="1009650" lvl="1" indent="-609600" algn="just">
              <a:buFont typeface="Wingdings" pitchFamily="2" charset="2"/>
              <a:buAutoNum type="arabicPeriod"/>
            </a:pPr>
            <a:r>
              <a:rPr lang="en-US" sz="2800" dirty="0" smtClean="0">
                <a:latin typeface="Aparajita" pitchFamily="34" charset="0"/>
                <a:cs typeface="Aparajita" pitchFamily="34" charset="0"/>
              </a:rPr>
              <a:t>Habit of portraying their symptoms in the vivid </a:t>
            </a:r>
            <a:r>
              <a:rPr lang="en-US" sz="2800" dirty="0" err="1" smtClean="0">
                <a:latin typeface="Aparajita" pitchFamily="34" charset="0"/>
                <a:cs typeface="Aparajita" pitchFamily="34" charset="0"/>
              </a:rPr>
              <a:t>colours</a:t>
            </a:r>
            <a:r>
              <a:rPr lang="en-US" sz="2800" dirty="0" smtClean="0">
                <a:latin typeface="Aparajita" pitchFamily="34" charset="0"/>
                <a:cs typeface="Aparajita" pitchFamily="34" charset="0"/>
              </a:rPr>
              <a:t>.</a:t>
            </a:r>
          </a:p>
          <a:p>
            <a:pPr marL="1009650" lvl="1" indent="-609600" algn="just">
              <a:buFont typeface="Wingdings" pitchFamily="2" charset="2"/>
              <a:buAutoNum type="arabicPeriod"/>
            </a:pPr>
            <a:r>
              <a:rPr lang="en-US" sz="2800" dirty="0" smtClean="0">
                <a:latin typeface="Aparajita" pitchFamily="34" charset="0"/>
                <a:cs typeface="Aparajita" pitchFamily="34" charset="0"/>
              </a:rPr>
              <a:t>Describe their symptoms in exaggerated expressions in order to induce the physician to give them prompt relief  </a:t>
            </a:r>
          </a:p>
          <a:p>
            <a:endParaRPr lang="en-US" sz="3200" dirty="0">
              <a:latin typeface="Aparajita" pitchFamily="34" charset="0"/>
              <a:cs typeface="Aparajita" pitchFamily="34" charset="0"/>
            </a:endParaRPr>
          </a:p>
        </p:txBody>
      </p:sp>
      <p:sp>
        <p:nvSpPr>
          <p:cNvPr id="3" name="Title 2"/>
          <p:cNvSpPr>
            <a:spLocks noGrp="1"/>
          </p:cNvSpPr>
          <p:nvPr>
            <p:ph type="title"/>
          </p:nvPr>
        </p:nvSpPr>
        <p:spPr/>
        <p:txBody>
          <a:bodyPr/>
          <a:lstStyle/>
          <a:p>
            <a:pPr algn="ctr"/>
            <a:r>
              <a:rPr lang="en-US" sz="4400" dirty="0" smtClean="0">
                <a:solidFill>
                  <a:srgbClr val="000000"/>
                </a:solidFill>
              </a:rPr>
              <a:t>§	</a:t>
            </a:r>
            <a:r>
              <a:rPr lang="en-US" sz="4400" spc="-5" dirty="0" smtClean="0">
                <a:solidFill>
                  <a:srgbClr val="000000"/>
                </a:solidFill>
              </a:rPr>
              <a:t>96</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200400" y="304801"/>
            <a:ext cx="2784221" cy="782907"/>
          </a:xfrm>
          <a:prstGeom prst="rect">
            <a:avLst/>
          </a:prstGeom>
        </p:spPr>
        <p:txBody>
          <a:bodyPr vert="horz" wrap="square" lIns="0" tIns="13335" rIns="0" bIns="0" rtlCol="0">
            <a:spAutoFit/>
          </a:bodyPr>
          <a:lstStyle/>
          <a:p>
            <a:pPr marL="12700" algn="ctr">
              <a:lnSpc>
                <a:spcPct val="100000"/>
              </a:lnSpc>
              <a:spcBef>
                <a:spcPts val="105"/>
              </a:spcBef>
              <a:tabLst>
                <a:tab pos="614045" algn="l"/>
              </a:tabLst>
            </a:pPr>
            <a:r>
              <a:rPr sz="5000" dirty="0">
                <a:solidFill>
                  <a:srgbClr val="000000"/>
                </a:solidFill>
              </a:rPr>
              <a:t>§	</a:t>
            </a:r>
            <a:r>
              <a:rPr sz="5000" spc="-5" dirty="0">
                <a:solidFill>
                  <a:srgbClr val="000000"/>
                </a:solidFill>
              </a:rPr>
              <a:t>96</a:t>
            </a:r>
            <a:endParaRPr sz="5000"/>
          </a:p>
        </p:txBody>
      </p:sp>
      <p:sp>
        <p:nvSpPr>
          <p:cNvPr id="5" name="object 5"/>
          <p:cNvSpPr txBox="1"/>
          <p:nvPr/>
        </p:nvSpPr>
        <p:spPr>
          <a:xfrm>
            <a:off x="304800" y="1219200"/>
            <a:ext cx="8686800" cy="4616777"/>
          </a:xfrm>
          <a:prstGeom prst="rect">
            <a:avLst/>
          </a:prstGeom>
        </p:spPr>
        <p:txBody>
          <a:bodyPr vert="horz" wrap="square" lIns="0" tIns="92075" rIns="0" bIns="0" rtlCol="0">
            <a:spAutoFit/>
          </a:bodyPr>
          <a:lstStyle/>
          <a:p>
            <a:pPr marL="286385" marR="1501775" indent="-274320">
              <a:lnSpc>
                <a:spcPct val="80000"/>
              </a:lnSpc>
              <a:spcBef>
                <a:spcPts val="725"/>
              </a:spcBef>
              <a:buClr>
                <a:srgbClr val="0AD0D9"/>
              </a:buClr>
              <a:buSzPct val="94230"/>
              <a:buFont typeface="Arial"/>
              <a:buChar char=""/>
              <a:tabLst>
                <a:tab pos="368935" algn="l"/>
                <a:tab pos="370205" algn="l"/>
              </a:tabLst>
            </a:pPr>
            <a:r>
              <a:rPr/>
              <a:t>	</a:t>
            </a:r>
            <a:r>
              <a:rPr lang="en-US" sz="3200" b="1" i="1" spc="-30" dirty="0" smtClean="0">
                <a:solidFill>
                  <a:srgbClr val="7030A0"/>
                </a:solidFill>
                <a:latin typeface="Aparajita" pitchFamily="34" charset="0"/>
                <a:cs typeface="Aparajita" pitchFamily="34" charset="0"/>
              </a:rPr>
              <a:t>H</a:t>
            </a:r>
            <a:r>
              <a:rPr sz="3200" b="1" i="1" spc="-30" smtClean="0">
                <a:solidFill>
                  <a:srgbClr val="7030A0"/>
                </a:solidFill>
                <a:latin typeface="Aparajita" pitchFamily="34" charset="0"/>
                <a:cs typeface="Aparajita" pitchFamily="34" charset="0"/>
              </a:rPr>
              <a:t>ypochondriacs </a:t>
            </a:r>
            <a:r>
              <a:rPr sz="3200" b="1" i="1" spc="-35" dirty="0">
                <a:solidFill>
                  <a:srgbClr val="7030A0"/>
                </a:solidFill>
                <a:latin typeface="Aparajita" pitchFamily="34" charset="0"/>
                <a:cs typeface="Aparajita" pitchFamily="34" charset="0"/>
              </a:rPr>
              <a:t>and </a:t>
            </a:r>
            <a:r>
              <a:rPr sz="3200" b="1" i="1" spc="-15" dirty="0">
                <a:solidFill>
                  <a:srgbClr val="7030A0"/>
                </a:solidFill>
                <a:latin typeface="Aparajita" pitchFamily="34" charset="0"/>
                <a:cs typeface="Aparajita" pitchFamily="34" charset="0"/>
              </a:rPr>
              <a:t>other </a:t>
            </a:r>
            <a:r>
              <a:rPr sz="3200" b="1" i="1" spc="-40" dirty="0">
                <a:solidFill>
                  <a:srgbClr val="7030A0"/>
                </a:solidFill>
                <a:latin typeface="Aparajita" pitchFamily="34" charset="0"/>
                <a:cs typeface="Aparajita" pitchFamily="34" charset="0"/>
              </a:rPr>
              <a:t>persons </a:t>
            </a:r>
            <a:r>
              <a:rPr sz="3200" b="1" i="1" spc="-20" dirty="0">
                <a:solidFill>
                  <a:srgbClr val="7030A0"/>
                </a:solidFill>
                <a:latin typeface="Aparajita" pitchFamily="34" charset="0"/>
                <a:cs typeface="Aparajita" pitchFamily="34" charset="0"/>
              </a:rPr>
              <a:t>of</a:t>
            </a:r>
            <a:r>
              <a:rPr sz="3200" b="1" i="1" spc="-235" dirty="0">
                <a:solidFill>
                  <a:srgbClr val="7030A0"/>
                </a:solidFill>
                <a:latin typeface="Aparajita" pitchFamily="34" charset="0"/>
                <a:cs typeface="Aparajita" pitchFamily="34" charset="0"/>
              </a:rPr>
              <a:t> </a:t>
            </a:r>
            <a:r>
              <a:rPr sz="3200" b="1" i="1" spc="-35" dirty="0">
                <a:solidFill>
                  <a:srgbClr val="7030A0"/>
                </a:solidFill>
                <a:latin typeface="Aparajita" pitchFamily="34" charset="0"/>
                <a:cs typeface="Aparajita" pitchFamily="34" charset="0"/>
              </a:rPr>
              <a:t>great  </a:t>
            </a:r>
            <a:r>
              <a:rPr sz="3200" b="1" i="1" spc="-40" dirty="0">
                <a:solidFill>
                  <a:srgbClr val="7030A0"/>
                </a:solidFill>
                <a:latin typeface="Aparajita" pitchFamily="34" charset="0"/>
                <a:cs typeface="Aparajita" pitchFamily="34" charset="0"/>
              </a:rPr>
              <a:t>sensitiveness </a:t>
            </a:r>
            <a:r>
              <a:rPr sz="3200" b="1" i="1" spc="-35" dirty="0">
                <a:solidFill>
                  <a:srgbClr val="7030A0"/>
                </a:solidFill>
                <a:latin typeface="Aparajita" pitchFamily="34" charset="0"/>
                <a:cs typeface="Aparajita" pitchFamily="34" charset="0"/>
              </a:rPr>
              <a:t>and </a:t>
            </a:r>
            <a:r>
              <a:rPr sz="3200" b="1" i="1" spc="-25" dirty="0">
                <a:solidFill>
                  <a:srgbClr val="7030A0"/>
                </a:solidFill>
                <a:latin typeface="Aparajita" pitchFamily="34" charset="0"/>
                <a:cs typeface="Aparajita" pitchFamily="34" charset="0"/>
              </a:rPr>
              <a:t>impatient </a:t>
            </a:r>
            <a:r>
              <a:rPr sz="3200" b="1" i="1" spc="-20">
                <a:solidFill>
                  <a:srgbClr val="7030A0"/>
                </a:solidFill>
                <a:latin typeface="Aparajita" pitchFamily="34" charset="0"/>
                <a:cs typeface="Aparajita" pitchFamily="34" charset="0"/>
              </a:rPr>
              <a:t>of</a:t>
            </a:r>
            <a:r>
              <a:rPr sz="3200" b="1" i="1" spc="-125">
                <a:solidFill>
                  <a:srgbClr val="7030A0"/>
                </a:solidFill>
                <a:latin typeface="Aparajita" pitchFamily="34" charset="0"/>
                <a:cs typeface="Aparajita" pitchFamily="34" charset="0"/>
              </a:rPr>
              <a:t> </a:t>
            </a:r>
            <a:r>
              <a:rPr sz="3200" b="1" i="1" spc="-40" smtClean="0">
                <a:solidFill>
                  <a:srgbClr val="7030A0"/>
                </a:solidFill>
                <a:latin typeface="Aparajita" pitchFamily="34" charset="0"/>
                <a:cs typeface="Aparajita" pitchFamily="34" charset="0"/>
              </a:rPr>
              <a:t>suffering</a:t>
            </a:r>
            <a:r>
              <a:rPr lang="en-US" sz="3200" b="1" i="1" spc="-40" dirty="0" smtClean="0">
                <a:solidFill>
                  <a:srgbClr val="7030A0"/>
                </a:solidFill>
                <a:latin typeface="Aparajita" pitchFamily="34" charset="0"/>
                <a:cs typeface="Aparajita" pitchFamily="34" charset="0"/>
              </a:rPr>
              <a:t>,</a:t>
            </a:r>
            <a:r>
              <a:rPr lang="en-US" sz="2400" b="1" i="1" spc="-40" dirty="0">
                <a:solidFill>
                  <a:srgbClr val="7030A0"/>
                </a:solidFill>
                <a:latin typeface="Aparajita" pitchFamily="34" charset="0"/>
                <a:cs typeface="Aparajita" pitchFamily="34" charset="0"/>
              </a:rPr>
              <a:t> </a:t>
            </a:r>
            <a:r>
              <a:rPr sz="2800" spc="-55" smtClean="0">
                <a:latin typeface="Aparajita" pitchFamily="34" charset="0"/>
                <a:cs typeface="Aparajita" pitchFamily="34" charset="0"/>
              </a:rPr>
              <a:t>portray </a:t>
            </a:r>
            <a:r>
              <a:rPr sz="2800" spc="-25" dirty="0">
                <a:latin typeface="Aparajita" pitchFamily="34" charset="0"/>
                <a:cs typeface="Aparajita" pitchFamily="34" charset="0"/>
              </a:rPr>
              <a:t>their </a:t>
            </a:r>
            <a:r>
              <a:rPr sz="2800" spc="-45" dirty="0">
                <a:latin typeface="Aparajita" pitchFamily="34" charset="0"/>
                <a:cs typeface="Aparajita" pitchFamily="34" charset="0"/>
              </a:rPr>
              <a:t>symptoms </a:t>
            </a:r>
            <a:r>
              <a:rPr sz="2800" spc="-30" dirty="0">
                <a:latin typeface="Aparajita" pitchFamily="34" charset="0"/>
                <a:cs typeface="Aparajita" pitchFamily="34" charset="0"/>
              </a:rPr>
              <a:t>in </a:t>
            </a:r>
            <a:r>
              <a:rPr sz="2800" spc="-10" dirty="0">
                <a:latin typeface="Aparajita" pitchFamily="34" charset="0"/>
                <a:cs typeface="Aparajita" pitchFamily="34" charset="0"/>
              </a:rPr>
              <a:t>too </a:t>
            </a:r>
            <a:r>
              <a:rPr sz="2800" spc="-35" dirty="0">
                <a:latin typeface="Aparajita" pitchFamily="34" charset="0"/>
                <a:cs typeface="Aparajita" pitchFamily="34" charset="0"/>
              </a:rPr>
              <a:t>vivid colours </a:t>
            </a:r>
            <a:r>
              <a:rPr sz="2800" spc="-40" dirty="0">
                <a:latin typeface="Aparajita" pitchFamily="34" charset="0"/>
                <a:cs typeface="Aparajita" pitchFamily="34" charset="0"/>
              </a:rPr>
              <a:t>and, </a:t>
            </a:r>
            <a:r>
              <a:rPr sz="2800" spc="-30" dirty="0">
                <a:latin typeface="Aparajita" pitchFamily="34" charset="0"/>
                <a:cs typeface="Aparajita" pitchFamily="34" charset="0"/>
              </a:rPr>
              <a:t>in  </a:t>
            </a:r>
            <a:r>
              <a:rPr sz="2800" spc="-45" dirty="0">
                <a:latin typeface="Aparajita" pitchFamily="34" charset="0"/>
                <a:cs typeface="Aparajita" pitchFamily="34" charset="0"/>
              </a:rPr>
              <a:t>order </a:t>
            </a:r>
            <a:r>
              <a:rPr sz="2800" spc="-15" dirty="0">
                <a:latin typeface="Aparajita" pitchFamily="34" charset="0"/>
                <a:cs typeface="Aparajita" pitchFamily="34" charset="0"/>
              </a:rPr>
              <a:t>to </a:t>
            </a:r>
            <a:r>
              <a:rPr sz="2800" spc="-30" dirty="0">
                <a:latin typeface="Aparajita" pitchFamily="34" charset="0"/>
                <a:cs typeface="Aparajita" pitchFamily="34" charset="0"/>
              </a:rPr>
              <a:t>induce </a:t>
            </a:r>
            <a:r>
              <a:rPr sz="2800" spc="-5" dirty="0">
                <a:latin typeface="Aparajita" pitchFamily="34" charset="0"/>
                <a:cs typeface="Aparajita" pitchFamily="34" charset="0"/>
              </a:rPr>
              <a:t>the </a:t>
            </a:r>
            <a:r>
              <a:rPr sz="2800" spc="-40" dirty="0">
                <a:latin typeface="Aparajita" pitchFamily="34" charset="0"/>
                <a:cs typeface="Aparajita" pitchFamily="34" charset="0"/>
              </a:rPr>
              <a:t>physician </a:t>
            </a:r>
            <a:r>
              <a:rPr sz="2800" spc="-15" dirty="0">
                <a:latin typeface="Aparajita" pitchFamily="34" charset="0"/>
                <a:cs typeface="Aparajita" pitchFamily="34" charset="0"/>
              </a:rPr>
              <a:t>to </a:t>
            </a:r>
            <a:r>
              <a:rPr sz="2800" spc="-45" dirty="0">
                <a:latin typeface="Aparajita" pitchFamily="34" charset="0"/>
                <a:cs typeface="Aparajita" pitchFamily="34" charset="0"/>
              </a:rPr>
              <a:t>give </a:t>
            </a:r>
            <a:r>
              <a:rPr sz="2800" spc="-15" dirty="0">
                <a:latin typeface="Aparajita" pitchFamily="34" charset="0"/>
                <a:cs typeface="Aparajita" pitchFamily="34" charset="0"/>
              </a:rPr>
              <a:t>them </a:t>
            </a:r>
            <a:r>
              <a:rPr sz="2800" spc="-40" dirty="0">
                <a:latin typeface="Aparajita" pitchFamily="34" charset="0"/>
                <a:cs typeface="Aparajita" pitchFamily="34" charset="0"/>
              </a:rPr>
              <a:t>relief,  </a:t>
            </a:r>
            <a:r>
              <a:rPr sz="2800" spc="-30" dirty="0">
                <a:latin typeface="Aparajita" pitchFamily="34" charset="0"/>
                <a:cs typeface="Aparajita" pitchFamily="34" charset="0"/>
              </a:rPr>
              <a:t>describe </a:t>
            </a:r>
            <a:r>
              <a:rPr sz="2800" spc="-25" dirty="0">
                <a:latin typeface="Aparajita" pitchFamily="34" charset="0"/>
                <a:cs typeface="Aparajita" pitchFamily="34" charset="0"/>
              </a:rPr>
              <a:t>their </a:t>
            </a:r>
            <a:r>
              <a:rPr sz="2800" spc="-30" dirty="0">
                <a:latin typeface="Aparajita" pitchFamily="34" charset="0"/>
                <a:cs typeface="Aparajita" pitchFamily="34" charset="0"/>
              </a:rPr>
              <a:t>ailments in </a:t>
            </a:r>
            <a:r>
              <a:rPr sz="2800" spc="-45" dirty="0">
                <a:latin typeface="Aparajita" pitchFamily="34" charset="0"/>
                <a:cs typeface="Aparajita" pitchFamily="34" charset="0"/>
              </a:rPr>
              <a:t>exaggerated </a:t>
            </a:r>
            <a:r>
              <a:rPr sz="2800" spc="-50" dirty="0">
                <a:latin typeface="Aparajita" pitchFamily="34" charset="0"/>
                <a:cs typeface="Aparajita" pitchFamily="34" charset="0"/>
              </a:rPr>
              <a:t>expressions</a:t>
            </a:r>
            <a:r>
              <a:rPr sz="2800" spc="-50">
                <a:latin typeface="Aparajita" pitchFamily="34" charset="0"/>
                <a:cs typeface="Aparajita" pitchFamily="34" charset="0"/>
              </a:rPr>
              <a:t>.</a:t>
            </a:r>
            <a:r>
              <a:rPr sz="2800" spc="-60">
                <a:latin typeface="Aparajita" pitchFamily="34" charset="0"/>
                <a:cs typeface="Aparajita" pitchFamily="34" charset="0"/>
              </a:rPr>
              <a:t> </a:t>
            </a:r>
            <a:endParaRPr lang="en-US" sz="3200" spc="-110" dirty="0" smtClean="0">
              <a:latin typeface="Aparajita" pitchFamily="34" charset="0"/>
              <a:cs typeface="Aparajita" pitchFamily="34" charset="0"/>
            </a:endParaRPr>
          </a:p>
          <a:p>
            <a:pPr marL="286385" marR="325755" indent="-274320">
              <a:lnSpc>
                <a:spcPct val="80000"/>
              </a:lnSpc>
              <a:spcBef>
                <a:spcPts val="605"/>
              </a:spcBef>
              <a:buClr>
                <a:srgbClr val="0AD0D9"/>
              </a:buClr>
              <a:buSzPct val="94000"/>
              <a:tabLst>
                <a:tab pos="361315" algn="l"/>
                <a:tab pos="362585" algn="l"/>
              </a:tabLst>
            </a:pPr>
            <a:endParaRPr sz="3200">
              <a:latin typeface="Aparajita" pitchFamily="34" charset="0"/>
              <a:cs typeface="Aparajita" pitchFamily="34" charset="0"/>
            </a:endParaRPr>
          </a:p>
          <a:p>
            <a:pPr marL="286385" marR="5080" indent="-274320">
              <a:lnSpc>
                <a:spcPct val="79900"/>
              </a:lnSpc>
              <a:spcBef>
                <a:spcPts val="545"/>
              </a:spcBef>
              <a:buClr>
                <a:srgbClr val="0AD0D9"/>
              </a:buClr>
              <a:buSzPct val="93181"/>
              <a:buFont typeface="Arial"/>
              <a:buChar char=""/>
              <a:tabLst>
                <a:tab pos="286385" algn="l"/>
                <a:tab pos="287020" algn="l"/>
                <a:tab pos="786130" algn="l"/>
                <a:tab pos="1463675" algn="l"/>
              </a:tabLst>
            </a:pPr>
            <a:r>
              <a:rPr sz="2800" b="1" i="1" spc="-95" dirty="0">
                <a:latin typeface="Aparajita" pitchFamily="34" charset="0"/>
                <a:cs typeface="Aparajita" pitchFamily="34" charset="0"/>
              </a:rPr>
              <a:t>FN	</a:t>
            </a:r>
            <a:r>
              <a:rPr sz="2800" b="1" i="1" spc="-100" dirty="0">
                <a:latin typeface="Aparajita" pitchFamily="34" charset="0"/>
                <a:cs typeface="Aparajita" pitchFamily="34" charset="0"/>
              </a:rPr>
              <a:t>(</a:t>
            </a:r>
            <a:r>
              <a:rPr sz="2800" spc="-100" dirty="0">
                <a:latin typeface="Aparajita" pitchFamily="34" charset="0"/>
                <a:cs typeface="Aparajita" pitchFamily="34" charset="0"/>
              </a:rPr>
              <a:t>1)</a:t>
            </a:r>
            <a:r>
              <a:rPr sz="2800" dirty="0">
                <a:latin typeface="Aparajita" pitchFamily="34" charset="0"/>
                <a:cs typeface="Aparajita" pitchFamily="34" charset="0"/>
              </a:rPr>
              <a:t> A	</a:t>
            </a:r>
            <a:r>
              <a:rPr sz="2800" spc="-35" dirty="0">
                <a:solidFill>
                  <a:schemeClr val="bg2">
                    <a:lumMod val="10000"/>
                  </a:schemeClr>
                </a:solidFill>
                <a:latin typeface="Aparajita" pitchFamily="34" charset="0"/>
                <a:cs typeface="Aparajita" pitchFamily="34" charset="0"/>
              </a:rPr>
              <a:t>comparison </a:t>
            </a:r>
            <a:r>
              <a:rPr sz="2800" spc="-20" dirty="0">
                <a:solidFill>
                  <a:schemeClr val="bg2">
                    <a:lumMod val="10000"/>
                  </a:schemeClr>
                </a:solidFill>
                <a:latin typeface="Aparajita" pitchFamily="34" charset="0"/>
                <a:cs typeface="Aparajita" pitchFamily="34" charset="0"/>
              </a:rPr>
              <a:t>of </a:t>
            </a:r>
            <a:r>
              <a:rPr sz="2800" spc="-5" dirty="0">
                <a:solidFill>
                  <a:schemeClr val="bg2">
                    <a:lumMod val="10000"/>
                  </a:schemeClr>
                </a:solidFill>
                <a:latin typeface="Aparajita" pitchFamily="34" charset="0"/>
                <a:cs typeface="Aparajita" pitchFamily="34" charset="0"/>
              </a:rPr>
              <a:t>the </a:t>
            </a:r>
            <a:r>
              <a:rPr sz="2800" spc="-40" dirty="0">
                <a:solidFill>
                  <a:schemeClr val="bg2">
                    <a:lumMod val="10000"/>
                  </a:schemeClr>
                </a:solidFill>
                <a:latin typeface="Aparajita" pitchFamily="34" charset="0"/>
                <a:cs typeface="Aparajita" pitchFamily="34" charset="0"/>
              </a:rPr>
              <a:t>sufferings </a:t>
            </a:r>
            <a:r>
              <a:rPr sz="2800" spc="-10" dirty="0">
                <a:solidFill>
                  <a:schemeClr val="bg2">
                    <a:lumMod val="10000"/>
                  </a:schemeClr>
                </a:solidFill>
                <a:latin typeface="Aparajita" pitchFamily="34" charset="0"/>
                <a:cs typeface="Aparajita" pitchFamily="34" charset="0"/>
              </a:rPr>
              <a:t>they </a:t>
            </a:r>
            <a:r>
              <a:rPr sz="2800" spc="-30" dirty="0">
                <a:solidFill>
                  <a:schemeClr val="bg2">
                    <a:lumMod val="10000"/>
                  </a:schemeClr>
                </a:solidFill>
                <a:latin typeface="Aparajita" pitchFamily="34" charset="0"/>
                <a:cs typeface="Aparajita" pitchFamily="34" charset="0"/>
              </a:rPr>
              <a:t>complain </a:t>
            </a:r>
            <a:r>
              <a:rPr sz="2800" spc="-20" dirty="0">
                <a:solidFill>
                  <a:schemeClr val="bg2">
                    <a:lumMod val="10000"/>
                  </a:schemeClr>
                </a:solidFill>
                <a:latin typeface="Aparajita" pitchFamily="34" charset="0"/>
                <a:cs typeface="Aparajita" pitchFamily="34" charset="0"/>
              </a:rPr>
              <a:t>of at  </a:t>
            </a:r>
            <a:r>
              <a:rPr sz="2800" spc="-40" dirty="0">
                <a:solidFill>
                  <a:schemeClr val="bg2">
                    <a:lumMod val="10000"/>
                  </a:schemeClr>
                </a:solidFill>
                <a:latin typeface="Aparajita" pitchFamily="34" charset="0"/>
                <a:cs typeface="Aparajita" pitchFamily="34" charset="0"/>
              </a:rPr>
              <a:t>various </a:t>
            </a:r>
            <a:r>
              <a:rPr sz="2800" spc="-25" dirty="0">
                <a:solidFill>
                  <a:schemeClr val="bg2">
                    <a:lumMod val="10000"/>
                  </a:schemeClr>
                </a:solidFill>
                <a:latin typeface="Aparajita" pitchFamily="34" charset="0"/>
                <a:cs typeface="Aparajita" pitchFamily="34" charset="0"/>
              </a:rPr>
              <a:t>times when </a:t>
            </a:r>
            <a:r>
              <a:rPr sz="2800" spc="-5" dirty="0">
                <a:solidFill>
                  <a:schemeClr val="bg2">
                    <a:lumMod val="10000"/>
                  </a:schemeClr>
                </a:solidFill>
                <a:latin typeface="Aparajita" pitchFamily="34" charset="0"/>
                <a:cs typeface="Aparajita" pitchFamily="34" charset="0"/>
              </a:rPr>
              <a:t>the </a:t>
            </a:r>
            <a:r>
              <a:rPr sz="2800" spc="-35" dirty="0">
                <a:solidFill>
                  <a:schemeClr val="bg2">
                    <a:lumMod val="10000"/>
                  </a:schemeClr>
                </a:solidFill>
                <a:latin typeface="Aparajita" pitchFamily="34" charset="0"/>
                <a:cs typeface="Aparajita" pitchFamily="34" charset="0"/>
              </a:rPr>
              <a:t>physician </a:t>
            </a:r>
            <a:r>
              <a:rPr sz="2800" spc="-45" dirty="0">
                <a:solidFill>
                  <a:schemeClr val="bg2">
                    <a:lumMod val="10000"/>
                  </a:schemeClr>
                </a:solidFill>
                <a:latin typeface="Aparajita" pitchFamily="34" charset="0"/>
                <a:cs typeface="Aparajita" pitchFamily="34" charset="0"/>
              </a:rPr>
              <a:t>gives </a:t>
            </a:r>
            <a:r>
              <a:rPr sz="2800" spc="-15" dirty="0">
                <a:solidFill>
                  <a:schemeClr val="bg2">
                    <a:lumMod val="10000"/>
                  </a:schemeClr>
                </a:solidFill>
                <a:latin typeface="Aparajita" pitchFamily="34" charset="0"/>
                <a:cs typeface="Aparajita" pitchFamily="34" charset="0"/>
              </a:rPr>
              <a:t>them </a:t>
            </a:r>
            <a:r>
              <a:rPr sz="2800" spc="-10" dirty="0">
                <a:solidFill>
                  <a:schemeClr val="bg2">
                    <a:lumMod val="10000"/>
                  </a:schemeClr>
                </a:solidFill>
                <a:latin typeface="Aparajita" pitchFamily="34" charset="0"/>
                <a:cs typeface="Aparajita" pitchFamily="34" charset="0"/>
              </a:rPr>
              <a:t>nothing </a:t>
            </a:r>
            <a:r>
              <a:rPr sz="2800" spc="-20" dirty="0">
                <a:solidFill>
                  <a:schemeClr val="bg2">
                    <a:lumMod val="10000"/>
                  </a:schemeClr>
                </a:solidFill>
                <a:latin typeface="Aparajita" pitchFamily="34" charset="0"/>
                <a:cs typeface="Aparajita" pitchFamily="34" charset="0"/>
              </a:rPr>
              <a:t>at </a:t>
            </a:r>
            <a:r>
              <a:rPr sz="2800" spc="-35" dirty="0">
                <a:solidFill>
                  <a:schemeClr val="bg2">
                    <a:lumMod val="10000"/>
                  </a:schemeClr>
                </a:solidFill>
                <a:latin typeface="Aparajita" pitchFamily="34" charset="0"/>
                <a:cs typeface="Aparajita" pitchFamily="34" charset="0"/>
              </a:rPr>
              <a:t>all, </a:t>
            </a:r>
            <a:r>
              <a:rPr sz="2800" spc="-30" dirty="0">
                <a:solidFill>
                  <a:schemeClr val="bg2">
                    <a:lumMod val="10000"/>
                  </a:schemeClr>
                </a:solidFill>
                <a:latin typeface="Aparajita" pitchFamily="34" charset="0"/>
                <a:cs typeface="Aparajita" pitchFamily="34" charset="0"/>
              </a:rPr>
              <a:t>or  </a:t>
            </a:r>
            <a:r>
              <a:rPr sz="2800" spc="-20" dirty="0">
                <a:solidFill>
                  <a:schemeClr val="bg2">
                    <a:lumMod val="10000"/>
                  </a:schemeClr>
                </a:solidFill>
                <a:latin typeface="Aparajita" pitchFamily="34" charset="0"/>
                <a:cs typeface="Aparajita" pitchFamily="34" charset="0"/>
              </a:rPr>
              <a:t>something quite </a:t>
            </a:r>
            <a:r>
              <a:rPr sz="2800" spc="-25" dirty="0">
                <a:solidFill>
                  <a:schemeClr val="bg2">
                    <a:lumMod val="10000"/>
                  </a:schemeClr>
                </a:solidFill>
                <a:latin typeface="Aparajita" pitchFamily="34" charset="0"/>
                <a:cs typeface="Aparajita" pitchFamily="34" charset="0"/>
              </a:rPr>
              <a:t>unmedicinal, </a:t>
            </a:r>
            <a:r>
              <a:rPr sz="2800" spc="-55" dirty="0">
                <a:solidFill>
                  <a:schemeClr val="bg2">
                    <a:lumMod val="10000"/>
                  </a:schemeClr>
                </a:solidFill>
                <a:latin typeface="Aparajita" pitchFamily="34" charset="0"/>
                <a:cs typeface="Aparajita" pitchFamily="34" charset="0"/>
              </a:rPr>
              <a:t>proves </a:t>
            </a:r>
            <a:r>
              <a:rPr sz="2800" spc="-25" dirty="0">
                <a:solidFill>
                  <a:schemeClr val="bg2">
                    <a:lumMod val="10000"/>
                  </a:schemeClr>
                </a:solidFill>
                <a:latin typeface="Aparajita" pitchFamily="34" charset="0"/>
                <a:cs typeface="Aparajita" pitchFamily="34" charset="0"/>
              </a:rPr>
              <a:t>this </a:t>
            </a:r>
            <a:r>
              <a:rPr sz="2800" spc="-45" dirty="0">
                <a:solidFill>
                  <a:schemeClr val="bg2">
                    <a:lumMod val="10000"/>
                  </a:schemeClr>
                </a:solidFill>
                <a:latin typeface="Aparajita" pitchFamily="34" charset="0"/>
                <a:cs typeface="Aparajita" pitchFamily="34" charset="0"/>
              </a:rPr>
              <a:t>plainly; </a:t>
            </a:r>
            <a:r>
              <a:rPr sz="2800" spc="-35" dirty="0">
                <a:solidFill>
                  <a:schemeClr val="bg2">
                    <a:lumMod val="10000"/>
                  </a:schemeClr>
                </a:solidFill>
                <a:latin typeface="Aparajita" pitchFamily="34" charset="0"/>
                <a:cs typeface="Aparajita" pitchFamily="34" charset="0"/>
              </a:rPr>
              <a:t>- </a:t>
            </a:r>
            <a:r>
              <a:rPr sz="2800" spc="-10" dirty="0">
                <a:solidFill>
                  <a:schemeClr val="bg2">
                    <a:lumMod val="10000"/>
                  </a:schemeClr>
                </a:solidFill>
                <a:latin typeface="Aparajita" pitchFamily="34" charset="0"/>
                <a:cs typeface="Aparajita" pitchFamily="34" charset="0"/>
              </a:rPr>
              <a:t>but </a:t>
            </a:r>
            <a:r>
              <a:rPr sz="2800" spc="-40" dirty="0">
                <a:solidFill>
                  <a:schemeClr val="bg2">
                    <a:lumMod val="10000"/>
                  </a:schemeClr>
                </a:solidFill>
                <a:latin typeface="Aparajita" pitchFamily="34" charset="0"/>
                <a:cs typeface="Aparajita" pitchFamily="34" charset="0"/>
              </a:rPr>
              <a:t>we </a:t>
            </a:r>
            <a:r>
              <a:rPr sz="2800" spc="-30" dirty="0">
                <a:solidFill>
                  <a:schemeClr val="bg2">
                    <a:lumMod val="10000"/>
                  </a:schemeClr>
                </a:solidFill>
                <a:latin typeface="Aparajita" pitchFamily="34" charset="0"/>
                <a:cs typeface="Aparajita" pitchFamily="34" charset="0"/>
              </a:rPr>
              <a:t>must  </a:t>
            </a:r>
            <a:r>
              <a:rPr sz="2800" spc="-10" dirty="0">
                <a:solidFill>
                  <a:schemeClr val="bg2">
                    <a:lumMod val="10000"/>
                  </a:schemeClr>
                </a:solidFill>
                <a:latin typeface="Aparajita" pitchFamily="34" charset="0"/>
                <a:cs typeface="Aparajita" pitchFamily="34" charset="0"/>
              </a:rPr>
              <a:t>deduct </a:t>
            </a:r>
            <a:r>
              <a:rPr sz="2800" spc="-20" dirty="0">
                <a:solidFill>
                  <a:schemeClr val="bg2">
                    <a:lumMod val="10000"/>
                  </a:schemeClr>
                </a:solidFill>
                <a:latin typeface="Aparajita" pitchFamily="34" charset="0"/>
                <a:cs typeface="Aparajita" pitchFamily="34" charset="0"/>
              </a:rPr>
              <a:t>something </a:t>
            </a:r>
            <a:r>
              <a:rPr sz="2800" spc="-40" dirty="0">
                <a:solidFill>
                  <a:schemeClr val="bg2">
                    <a:lumMod val="10000"/>
                  </a:schemeClr>
                </a:solidFill>
                <a:latin typeface="Aparajita" pitchFamily="34" charset="0"/>
                <a:cs typeface="Aparajita" pitchFamily="34" charset="0"/>
              </a:rPr>
              <a:t>from </a:t>
            </a:r>
            <a:r>
              <a:rPr sz="2800" spc="-25" dirty="0">
                <a:solidFill>
                  <a:schemeClr val="bg2">
                    <a:lumMod val="10000"/>
                  </a:schemeClr>
                </a:solidFill>
                <a:latin typeface="Aparajita" pitchFamily="34" charset="0"/>
                <a:cs typeface="Aparajita" pitchFamily="34" charset="0"/>
              </a:rPr>
              <a:t>their </a:t>
            </a:r>
            <a:r>
              <a:rPr sz="2800" spc="-35" dirty="0">
                <a:solidFill>
                  <a:schemeClr val="bg2">
                    <a:lumMod val="10000"/>
                  </a:schemeClr>
                </a:solidFill>
                <a:latin typeface="Aparajita" pitchFamily="34" charset="0"/>
                <a:cs typeface="Aparajita" pitchFamily="34" charset="0"/>
              </a:rPr>
              <a:t>exaggeration, </a:t>
            </a:r>
            <a:r>
              <a:rPr sz="2800" spc="-20" dirty="0">
                <a:solidFill>
                  <a:schemeClr val="bg2">
                    <a:lumMod val="10000"/>
                  </a:schemeClr>
                </a:solidFill>
                <a:latin typeface="Aparajita" pitchFamily="34" charset="0"/>
                <a:cs typeface="Aparajita" pitchFamily="34" charset="0"/>
              </a:rPr>
              <a:t>at </a:t>
            </a:r>
            <a:r>
              <a:rPr sz="2800" spc="-30" dirty="0">
                <a:solidFill>
                  <a:schemeClr val="bg2">
                    <a:lumMod val="10000"/>
                  </a:schemeClr>
                </a:solidFill>
                <a:latin typeface="Aparajita" pitchFamily="34" charset="0"/>
                <a:cs typeface="Aparajita" pitchFamily="34" charset="0"/>
              </a:rPr>
              <a:t>all events </a:t>
            </a:r>
            <a:r>
              <a:rPr sz="2800" spc="-35" dirty="0">
                <a:solidFill>
                  <a:schemeClr val="bg2">
                    <a:lumMod val="10000"/>
                  </a:schemeClr>
                </a:solidFill>
                <a:latin typeface="Aparajita" pitchFamily="34" charset="0"/>
                <a:cs typeface="Aparajita" pitchFamily="34" charset="0"/>
              </a:rPr>
              <a:t>ascribe  </a:t>
            </a:r>
            <a:r>
              <a:rPr sz="2800" spc="-5" dirty="0">
                <a:solidFill>
                  <a:schemeClr val="bg2">
                    <a:lumMod val="10000"/>
                  </a:schemeClr>
                </a:solidFill>
                <a:latin typeface="Aparajita" pitchFamily="34" charset="0"/>
                <a:cs typeface="Aparajita" pitchFamily="34" charset="0"/>
              </a:rPr>
              <a:t>the </a:t>
            </a:r>
            <a:r>
              <a:rPr sz="2800" spc="-30" dirty="0">
                <a:solidFill>
                  <a:schemeClr val="bg2">
                    <a:lumMod val="10000"/>
                  </a:schemeClr>
                </a:solidFill>
                <a:latin typeface="Aparajita" pitchFamily="34" charset="0"/>
                <a:cs typeface="Aparajita" pitchFamily="34" charset="0"/>
              </a:rPr>
              <a:t>strong </a:t>
            </a:r>
            <a:r>
              <a:rPr sz="2800" spc="-35" dirty="0">
                <a:solidFill>
                  <a:schemeClr val="bg2">
                    <a:lumMod val="10000"/>
                  </a:schemeClr>
                </a:solidFill>
                <a:latin typeface="Aparajita" pitchFamily="34" charset="0"/>
                <a:cs typeface="Aparajita" pitchFamily="34" charset="0"/>
              </a:rPr>
              <a:t>character </a:t>
            </a:r>
            <a:r>
              <a:rPr sz="2800" spc="-20" dirty="0">
                <a:solidFill>
                  <a:schemeClr val="bg2">
                    <a:lumMod val="10000"/>
                  </a:schemeClr>
                </a:solidFill>
                <a:latin typeface="Aparajita" pitchFamily="34" charset="0"/>
                <a:cs typeface="Aparajita" pitchFamily="34" charset="0"/>
              </a:rPr>
              <a:t>of </a:t>
            </a:r>
            <a:r>
              <a:rPr sz="2800" spc="-25" dirty="0">
                <a:solidFill>
                  <a:schemeClr val="bg2">
                    <a:lumMod val="10000"/>
                  </a:schemeClr>
                </a:solidFill>
                <a:latin typeface="Aparajita" pitchFamily="34" charset="0"/>
                <a:cs typeface="Aparajita" pitchFamily="34" charset="0"/>
              </a:rPr>
              <a:t>their </a:t>
            </a:r>
            <a:r>
              <a:rPr sz="2800" spc="-45" dirty="0">
                <a:solidFill>
                  <a:schemeClr val="bg2">
                    <a:lumMod val="10000"/>
                  </a:schemeClr>
                </a:solidFill>
                <a:latin typeface="Aparajita" pitchFamily="34" charset="0"/>
                <a:cs typeface="Aparajita" pitchFamily="34" charset="0"/>
              </a:rPr>
              <a:t>expressions </a:t>
            </a:r>
            <a:r>
              <a:rPr sz="2800" spc="-10" dirty="0">
                <a:solidFill>
                  <a:schemeClr val="bg2">
                    <a:lumMod val="10000"/>
                  </a:schemeClr>
                </a:solidFill>
                <a:latin typeface="Aparajita" pitchFamily="34" charset="0"/>
                <a:cs typeface="Aparajita" pitchFamily="34" charset="0"/>
              </a:rPr>
              <a:t>to </a:t>
            </a:r>
            <a:r>
              <a:rPr sz="2800" spc="-25" dirty="0">
                <a:solidFill>
                  <a:schemeClr val="bg2">
                    <a:lumMod val="10000"/>
                  </a:schemeClr>
                </a:solidFill>
                <a:latin typeface="Aparajita" pitchFamily="34" charset="0"/>
                <a:cs typeface="Aparajita" pitchFamily="34" charset="0"/>
              </a:rPr>
              <a:t>their </a:t>
            </a:r>
            <a:r>
              <a:rPr sz="2800" spc="-50" dirty="0">
                <a:solidFill>
                  <a:schemeClr val="bg2">
                    <a:lumMod val="10000"/>
                  </a:schemeClr>
                </a:solidFill>
                <a:latin typeface="Aparajita" pitchFamily="34" charset="0"/>
                <a:cs typeface="Aparajita" pitchFamily="34" charset="0"/>
              </a:rPr>
              <a:t>excessive  </a:t>
            </a:r>
            <a:r>
              <a:rPr sz="2800" spc="-25" dirty="0">
                <a:solidFill>
                  <a:schemeClr val="bg2">
                    <a:lumMod val="10000"/>
                  </a:schemeClr>
                </a:solidFill>
                <a:latin typeface="Aparajita" pitchFamily="34" charset="0"/>
                <a:cs typeface="Aparajita" pitchFamily="34" charset="0"/>
              </a:rPr>
              <a:t>sensibility </a:t>
            </a:r>
            <a:r>
              <a:rPr sz="2800" spc="-35" dirty="0">
                <a:solidFill>
                  <a:schemeClr val="bg2">
                    <a:lumMod val="10000"/>
                  </a:schemeClr>
                </a:solidFill>
                <a:latin typeface="Aparajita" pitchFamily="34" charset="0"/>
                <a:cs typeface="Aparajita" pitchFamily="34" charset="0"/>
              </a:rPr>
              <a:t>. </a:t>
            </a:r>
            <a:r>
              <a:rPr sz="3200" spc="-15" dirty="0">
                <a:solidFill>
                  <a:schemeClr val="bg2">
                    <a:lumMod val="10000"/>
                  </a:schemeClr>
                </a:solidFill>
                <a:latin typeface="Aparajita" pitchFamily="34" charset="0"/>
                <a:cs typeface="Aparajita" pitchFamily="34" charset="0"/>
              </a:rPr>
              <a:t>The </a:t>
            </a:r>
            <a:r>
              <a:rPr sz="3200" spc="-40" dirty="0">
                <a:solidFill>
                  <a:schemeClr val="bg2">
                    <a:lumMod val="10000"/>
                  </a:schemeClr>
                </a:solidFill>
                <a:latin typeface="Aparajita" pitchFamily="34" charset="0"/>
                <a:cs typeface="Aparajita" pitchFamily="34" charset="0"/>
              </a:rPr>
              <a:t>case </a:t>
            </a:r>
            <a:r>
              <a:rPr sz="3200" spc="-55" dirty="0">
                <a:solidFill>
                  <a:schemeClr val="bg2">
                    <a:lumMod val="10000"/>
                  </a:schemeClr>
                </a:solidFill>
                <a:latin typeface="Aparajita" pitchFamily="34" charset="0"/>
                <a:cs typeface="Aparajita" pitchFamily="34" charset="0"/>
              </a:rPr>
              <a:t>is </a:t>
            </a:r>
            <a:r>
              <a:rPr sz="3200" spc="-35" dirty="0">
                <a:solidFill>
                  <a:schemeClr val="bg2">
                    <a:lumMod val="10000"/>
                  </a:schemeClr>
                </a:solidFill>
                <a:latin typeface="Aparajita" pitchFamily="34" charset="0"/>
                <a:cs typeface="Aparajita" pitchFamily="34" charset="0"/>
              </a:rPr>
              <a:t>different </a:t>
            </a:r>
            <a:r>
              <a:rPr sz="3200" spc="-10" dirty="0">
                <a:solidFill>
                  <a:schemeClr val="bg2">
                    <a:lumMod val="10000"/>
                  </a:schemeClr>
                </a:solidFill>
                <a:latin typeface="Aparajita" pitchFamily="34" charset="0"/>
                <a:cs typeface="Aparajita" pitchFamily="34" charset="0"/>
              </a:rPr>
              <a:t>with </a:t>
            </a:r>
            <a:r>
              <a:rPr sz="3200" spc="-45" dirty="0">
                <a:solidFill>
                  <a:schemeClr val="bg2">
                    <a:lumMod val="10000"/>
                  </a:schemeClr>
                </a:solidFill>
                <a:latin typeface="Aparajita" pitchFamily="34" charset="0"/>
                <a:cs typeface="Aparajita" pitchFamily="34" charset="0"/>
              </a:rPr>
              <a:t>insane </a:t>
            </a:r>
            <a:r>
              <a:rPr sz="3200" spc="-40" dirty="0">
                <a:solidFill>
                  <a:schemeClr val="bg2">
                    <a:lumMod val="10000"/>
                  </a:schemeClr>
                </a:solidFill>
                <a:latin typeface="Aparajita" pitchFamily="34" charset="0"/>
                <a:cs typeface="Aparajita" pitchFamily="34" charset="0"/>
              </a:rPr>
              <a:t>persons and  </a:t>
            </a:r>
            <a:r>
              <a:rPr sz="3200" spc="-50" dirty="0">
                <a:solidFill>
                  <a:schemeClr val="bg2">
                    <a:lumMod val="10000"/>
                  </a:schemeClr>
                </a:solidFill>
                <a:latin typeface="Aparajita" pitchFamily="34" charset="0"/>
                <a:cs typeface="Aparajita" pitchFamily="34" charset="0"/>
              </a:rPr>
              <a:t>rascally </a:t>
            </a:r>
            <a:r>
              <a:rPr sz="3200" spc="-40" dirty="0">
                <a:solidFill>
                  <a:schemeClr val="bg2">
                    <a:lumMod val="10000"/>
                  </a:schemeClr>
                </a:solidFill>
                <a:latin typeface="Aparajita" pitchFamily="34" charset="0"/>
                <a:cs typeface="Aparajita" pitchFamily="34" charset="0"/>
              </a:rPr>
              <a:t>feigners </a:t>
            </a:r>
            <a:r>
              <a:rPr sz="3200" spc="-20" dirty="0">
                <a:solidFill>
                  <a:schemeClr val="bg2">
                    <a:lumMod val="10000"/>
                  </a:schemeClr>
                </a:solidFill>
                <a:latin typeface="Aparajita" pitchFamily="34" charset="0"/>
                <a:cs typeface="Aparajita" pitchFamily="34" charset="0"/>
              </a:rPr>
              <a:t>of</a:t>
            </a:r>
            <a:r>
              <a:rPr sz="3200" spc="5" dirty="0">
                <a:solidFill>
                  <a:schemeClr val="bg2">
                    <a:lumMod val="10000"/>
                  </a:schemeClr>
                </a:solidFill>
                <a:latin typeface="Aparajita" pitchFamily="34" charset="0"/>
                <a:cs typeface="Aparajita" pitchFamily="34" charset="0"/>
              </a:rPr>
              <a:t> </a:t>
            </a:r>
            <a:r>
              <a:rPr sz="3200" spc="-45" dirty="0">
                <a:solidFill>
                  <a:schemeClr val="bg2">
                    <a:lumMod val="10000"/>
                  </a:schemeClr>
                </a:solidFill>
                <a:latin typeface="Aparajita" pitchFamily="34" charset="0"/>
                <a:cs typeface="Aparajita" pitchFamily="34" charset="0"/>
              </a:rPr>
              <a:t>disease.</a:t>
            </a:r>
            <a:endParaRPr sz="3200">
              <a:solidFill>
                <a:schemeClr val="bg2">
                  <a:lumMod val="10000"/>
                </a:schemeClr>
              </a:solidFill>
              <a:latin typeface="Aparajita" pitchFamily="34" charset="0"/>
              <a:cs typeface="Aparajita"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09600" indent="-609600"/>
            <a:r>
              <a:rPr lang="en-US" sz="3200" dirty="0" smtClean="0">
                <a:latin typeface="Aparajita" pitchFamily="34" charset="0"/>
                <a:cs typeface="Aparajita" pitchFamily="34" charset="0"/>
              </a:rPr>
              <a:t>Similarly the indolent patient details less and they detail less due to</a:t>
            </a:r>
          </a:p>
          <a:p>
            <a:pPr marL="1009650" lvl="1" indent="-609600">
              <a:buFont typeface="Wingdings" pitchFamily="2" charset="2"/>
              <a:buAutoNum type="arabicPeriod"/>
            </a:pPr>
            <a:r>
              <a:rPr lang="en-US" sz="2800" dirty="0" smtClean="0">
                <a:latin typeface="Aparajita" pitchFamily="34" charset="0"/>
                <a:cs typeface="Aparajita" pitchFamily="34" charset="0"/>
              </a:rPr>
              <a:t>From indolence</a:t>
            </a:r>
          </a:p>
          <a:p>
            <a:pPr marL="1009650" lvl="1" indent="-609600">
              <a:buFont typeface="Wingdings" pitchFamily="2" charset="2"/>
              <a:buAutoNum type="arabicPeriod"/>
            </a:pPr>
            <a:r>
              <a:rPr lang="en-US" sz="2800" dirty="0" smtClean="0">
                <a:latin typeface="Aparajita" pitchFamily="34" charset="0"/>
                <a:cs typeface="Aparajita" pitchFamily="34" charset="0"/>
              </a:rPr>
              <a:t>From false modestly</a:t>
            </a:r>
          </a:p>
          <a:p>
            <a:pPr marL="1009650" lvl="1" indent="-609600">
              <a:buFont typeface="Wingdings" pitchFamily="2" charset="2"/>
              <a:buAutoNum type="arabicPeriod"/>
            </a:pPr>
            <a:r>
              <a:rPr lang="en-US" sz="2800" dirty="0" smtClean="0">
                <a:latin typeface="Aparajita" pitchFamily="34" charset="0"/>
                <a:cs typeface="Aparajita" pitchFamily="34" charset="0"/>
              </a:rPr>
              <a:t>From a kind of mildness of disposition or weakness of mind and thus</a:t>
            </a:r>
          </a:p>
          <a:p>
            <a:pPr marL="1371600" lvl="2" indent="-457200">
              <a:buFont typeface="Wingdings" pitchFamily="2" charset="2"/>
              <a:buAutoNum type="arabicPeriod"/>
            </a:pPr>
            <a:r>
              <a:rPr lang="en-US" sz="2800" dirty="0" smtClean="0">
                <a:latin typeface="Aparajita" pitchFamily="34" charset="0"/>
                <a:cs typeface="Aparajita" pitchFamily="34" charset="0"/>
              </a:rPr>
              <a:t>Refrain from mentioning a number of their symptoms.</a:t>
            </a:r>
          </a:p>
          <a:p>
            <a:pPr marL="1371600" lvl="2" indent="-457200">
              <a:buFont typeface="Wingdings" pitchFamily="2" charset="2"/>
              <a:buAutoNum type="arabicPeriod"/>
            </a:pPr>
            <a:r>
              <a:rPr lang="en-US" sz="2800" dirty="0" smtClean="0">
                <a:latin typeface="Aparajita" pitchFamily="34" charset="0"/>
                <a:cs typeface="Aparajita" pitchFamily="34" charset="0"/>
              </a:rPr>
              <a:t>Describe them in vague terms</a:t>
            </a:r>
          </a:p>
          <a:p>
            <a:pPr marL="1371600" lvl="2" indent="-457200">
              <a:buFont typeface="Wingdings" pitchFamily="2" charset="2"/>
              <a:buAutoNum type="arabicPeriod"/>
            </a:pPr>
            <a:r>
              <a:rPr lang="en-US" sz="2800" dirty="0" smtClean="0">
                <a:latin typeface="Aparajita" pitchFamily="34" charset="0"/>
                <a:cs typeface="Aparajita" pitchFamily="34" charset="0"/>
              </a:rPr>
              <a:t>Allege some of them to be of no  consequence</a:t>
            </a:r>
            <a:endParaRPr lang="en-US" sz="2800" dirty="0">
              <a:latin typeface="Aparajita" pitchFamily="34" charset="0"/>
              <a:cs typeface="Aparajita" pitchFamily="34" charset="0"/>
            </a:endParaRPr>
          </a:p>
        </p:txBody>
      </p:sp>
      <p:sp>
        <p:nvSpPr>
          <p:cNvPr id="3" name="Title 2"/>
          <p:cNvSpPr>
            <a:spLocks noGrp="1"/>
          </p:cNvSpPr>
          <p:nvPr>
            <p:ph type="title"/>
          </p:nvPr>
        </p:nvSpPr>
        <p:spPr/>
        <p:txBody>
          <a:bodyPr/>
          <a:lstStyle/>
          <a:p>
            <a:pPr algn="ctr"/>
            <a:r>
              <a:rPr lang="en-US" sz="4400" dirty="0" smtClean="0">
                <a:solidFill>
                  <a:srgbClr val="000000"/>
                </a:solidFill>
              </a:rPr>
              <a:t>§	</a:t>
            </a:r>
            <a:r>
              <a:rPr lang="en-US" sz="4400" spc="-5" dirty="0" smtClean="0">
                <a:solidFill>
                  <a:srgbClr val="000000"/>
                </a:solidFill>
              </a:rPr>
              <a:t>97</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86800" cy="5440363"/>
          </a:xfrm>
        </p:spPr>
        <p:txBody>
          <a:bodyPr>
            <a:normAutofit/>
          </a:bodyPr>
          <a:lstStyle/>
          <a:p>
            <a:pPr marL="609600" indent="-609600">
              <a:lnSpc>
                <a:spcPct val="90000"/>
              </a:lnSpc>
            </a:pPr>
            <a:r>
              <a:rPr lang="en-US" sz="3200" dirty="0" smtClean="0">
                <a:latin typeface="Aparajita" pitchFamily="34" charset="0"/>
                <a:cs typeface="Aparajita" pitchFamily="34" charset="0"/>
              </a:rPr>
              <a:t>We shall attach credence </a:t>
            </a:r>
            <a:r>
              <a:rPr lang="en-US" sz="2800" dirty="0" smtClean="0">
                <a:solidFill>
                  <a:srgbClr val="0070C0"/>
                </a:solidFill>
                <a:latin typeface="Aparajita" pitchFamily="34" charset="0"/>
                <a:cs typeface="Aparajita" pitchFamily="34" charset="0"/>
              </a:rPr>
              <a:t>(</a:t>
            </a:r>
            <a:r>
              <a:rPr lang="en-US" sz="3200" dirty="0" smtClean="0">
                <a:solidFill>
                  <a:srgbClr val="0070C0"/>
                </a:solidFill>
                <a:latin typeface="Aparajita" pitchFamily="34" charset="0"/>
                <a:cs typeface="Aparajita" pitchFamily="34" charset="0"/>
              </a:rPr>
              <a:t>The mental attitude that something is believable and should be accepted as true)</a:t>
            </a:r>
            <a:r>
              <a:rPr lang="en-US" sz="2800" dirty="0" smtClean="0">
                <a:solidFill>
                  <a:srgbClr val="0070C0"/>
                </a:solidFill>
                <a:latin typeface="Aparajita" pitchFamily="34" charset="0"/>
                <a:cs typeface="Aparajita" pitchFamily="34" charset="0"/>
              </a:rPr>
              <a:t> </a:t>
            </a:r>
            <a:r>
              <a:rPr lang="en-US" sz="3200" dirty="0" smtClean="0">
                <a:latin typeface="Aparajita" pitchFamily="34" charset="0"/>
                <a:cs typeface="Aparajita" pitchFamily="34" charset="0"/>
              </a:rPr>
              <a:t>especially to the own expression of the patient, because</a:t>
            </a:r>
          </a:p>
          <a:p>
            <a:pPr marL="1009650" lvl="1" indent="-609600">
              <a:lnSpc>
                <a:spcPct val="90000"/>
              </a:lnSpc>
              <a:buFont typeface="Wingdings" pitchFamily="2" charset="2"/>
              <a:buAutoNum type="arabicPeriod"/>
            </a:pPr>
            <a:r>
              <a:rPr lang="en-US" sz="2800" dirty="0" smtClean="0">
                <a:latin typeface="Aparajita" pitchFamily="34" charset="0"/>
                <a:cs typeface="Aparajita" pitchFamily="34" charset="0"/>
              </a:rPr>
              <a:t>The patient endeavors to make us understand his ailments</a:t>
            </a:r>
          </a:p>
          <a:p>
            <a:pPr marL="1009650" lvl="1" indent="-609600">
              <a:lnSpc>
                <a:spcPct val="90000"/>
              </a:lnSpc>
              <a:buFont typeface="Wingdings" pitchFamily="2" charset="2"/>
              <a:buAutoNum type="arabicPeriod"/>
            </a:pPr>
            <a:r>
              <a:rPr lang="en-US" sz="2800" dirty="0" smtClean="0">
                <a:latin typeface="Aparajita" pitchFamily="34" charset="0"/>
                <a:cs typeface="Aparajita" pitchFamily="34" charset="0"/>
              </a:rPr>
              <a:t>In the mouth of the friends and attendants they are usually altered and erroneously stated.</a:t>
            </a:r>
          </a:p>
          <a:p>
            <a:pPr marL="1009650" lvl="1" indent="-609600">
              <a:lnSpc>
                <a:spcPct val="90000"/>
              </a:lnSpc>
              <a:buFont typeface="Wingdings" pitchFamily="2" charset="2"/>
              <a:buAutoNum type="arabicPeriod"/>
            </a:pPr>
            <a:r>
              <a:rPr lang="en-US" sz="2800" dirty="0" smtClean="0">
                <a:latin typeface="Aparajita" pitchFamily="34" charset="0"/>
                <a:cs typeface="Aparajita" pitchFamily="34" charset="0"/>
              </a:rPr>
              <a:t>The investigation of a true complete picture and its peculiarities demands</a:t>
            </a:r>
          </a:p>
          <a:p>
            <a:pPr marL="1371600" lvl="2" indent="-457200">
              <a:lnSpc>
                <a:spcPct val="90000"/>
              </a:lnSpc>
              <a:buFont typeface="Wingdings" pitchFamily="2" charset="2"/>
              <a:buAutoNum type="arabicPeriod"/>
            </a:pPr>
            <a:r>
              <a:rPr lang="en-US" sz="2400" dirty="0" smtClean="0">
                <a:latin typeface="Aparajita" pitchFamily="34" charset="0"/>
                <a:cs typeface="Aparajita" pitchFamily="34" charset="0"/>
              </a:rPr>
              <a:t>Special circumspection</a:t>
            </a:r>
          </a:p>
          <a:p>
            <a:pPr marL="1371600" lvl="2" indent="-457200">
              <a:lnSpc>
                <a:spcPct val="90000"/>
              </a:lnSpc>
              <a:buFont typeface="Wingdings" pitchFamily="2" charset="2"/>
              <a:buAutoNum type="arabicPeriod"/>
            </a:pPr>
            <a:r>
              <a:rPr lang="en-US" sz="2400" dirty="0" smtClean="0">
                <a:latin typeface="Aparajita" pitchFamily="34" charset="0"/>
                <a:cs typeface="Aparajita" pitchFamily="34" charset="0"/>
              </a:rPr>
              <a:t>Tact</a:t>
            </a:r>
          </a:p>
          <a:p>
            <a:pPr marL="1371600" lvl="2" indent="-457200">
              <a:lnSpc>
                <a:spcPct val="90000"/>
              </a:lnSpc>
              <a:buFont typeface="Wingdings" pitchFamily="2" charset="2"/>
              <a:buAutoNum type="arabicPeriod"/>
            </a:pPr>
            <a:r>
              <a:rPr lang="en-US" sz="2400" dirty="0" smtClean="0">
                <a:latin typeface="Aparajita" pitchFamily="34" charset="0"/>
                <a:cs typeface="Aparajita" pitchFamily="34" charset="0"/>
              </a:rPr>
              <a:t>Knowledge of human nature</a:t>
            </a:r>
          </a:p>
          <a:p>
            <a:pPr marL="1371600" lvl="2" indent="-457200">
              <a:lnSpc>
                <a:spcPct val="90000"/>
              </a:lnSpc>
              <a:buFont typeface="Wingdings" pitchFamily="2" charset="2"/>
              <a:buAutoNum type="arabicPeriod"/>
            </a:pPr>
            <a:r>
              <a:rPr lang="en-US" sz="2400" dirty="0" smtClean="0">
                <a:latin typeface="Aparajita" pitchFamily="34" charset="0"/>
                <a:cs typeface="Aparajita" pitchFamily="34" charset="0"/>
              </a:rPr>
              <a:t>Caution in conducting the enquiry</a:t>
            </a:r>
          </a:p>
          <a:p>
            <a:pPr marL="1371600" lvl="2" indent="-457200">
              <a:lnSpc>
                <a:spcPct val="90000"/>
              </a:lnSpc>
              <a:buFont typeface="Wingdings" pitchFamily="2" charset="2"/>
              <a:buAutoNum type="arabicPeriod"/>
            </a:pPr>
            <a:r>
              <a:rPr lang="en-US" sz="2400" dirty="0" smtClean="0">
                <a:latin typeface="Aparajita" pitchFamily="34" charset="0"/>
                <a:cs typeface="Aparajita" pitchFamily="34" charset="0"/>
              </a:rPr>
              <a:t>Patience in an eminent degree </a:t>
            </a:r>
            <a:endParaRPr lang="en-US" sz="2000" dirty="0" smtClean="0">
              <a:latin typeface="Aparajita" pitchFamily="34" charset="0"/>
              <a:cs typeface="Aparajita" pitchFamily="34" charset="0"/>
            </a:endParaRPr>
          </a:p>
          <a:p>
            <a:endParaRPr lang="en-US" dirty="0"/>
          </a:p>
        </p:txBody>
      </p:sp>
      <p:sp>
        <p:nvSpPr>
          <p:cNvPr id="3" name="Title 2"/>
          <p:cNvSpPr>
            <a:spLocks noGrp="1"/>
          </p:cNvSpPr>
          <p:nvPr>
            <p:ph type="title"/>
          </p:nvPr>
        </p:nvSpPr>
        <p:spPr>
          <a:xfrm>
            <a:off x="457200" y="0"/>
            <a:ext cx="8229600" cy="762000"/>
          </a:xfrm>
        </p:spPr>
        <p:txBody>
          <a:bodyPr/>
          <a:lstStyle/>
          <a:p>
            <a:pPr algn="ctr"/>
            <a:r>
              <a:rPr lang="en-US" sz="4400" dirty="0" smtClean="0">
                <a:solidFill>
                  <a:srgbClr val="000000"/>
                </a:solidFill>
              </a:rPr>
              <a:t>§	</a:t>
            </a:r>
            <a:r>
              <a:rPr lang="en-US" sz="4400" spc="-5" dirty="0" smtClean="0">
                <a:solidFill>
                  <a:srgbClr val="000000"/>
                </a:solidFill>
              </a:rPr>
              <a:t>98</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600"/>
            <a:ext cx="8686800" cy="5397691"/>
          </a:xfrm>
        </p:spPr>
        <p:txBody>
          <a:bodyPr>
            <a:normAutofit lnSpcReduction="10000"/>
          </a:bodyPr>
          <a:lstStyle/>
          <a:p>
            <a:pPr marL="609600" indent="-609600"/>
            <a:r>
              <a:rPr lang="en-US" sz="2800" u="sng" dirty="0" smtClean="0">
                <a:solidFill>
                  <a:schemeClr val="bg2">
                    <a:lumMod val="10000"/>
                  </a:schemeClr>
                </a:solidFill>
                <a:latin typeface="Aparajita" pitchFamily="34" charset="0"/>
                <a:cs typeface="Aparajita" pitchFamily="34" charset="0"/>
              </a:rPr>
              <a:t>Special circumspection</a:t>
            </a:r>
            <a:r>
              <a:rPr lang="en-US" sz="2800" dirty="0" smtClean="0">
                <a:solidFill>
                  <a:schemeClr val="bg2">
                    <a:lumMod val="10000"/>
                  </a:schemeClr>
                </a:solidFill>
                <a:latin typeface="Aparajita" pitchFamily="34" charset="0"/>
                <a:cs typeface="Aparajita" pitchFamily="34" charset="0"/>
              </a:rPr>
              <a:t> – The physician should carefully observe and take note of all the thing peculiar to health and disease.  He should be cautious, prudent </a:t>
            </a:r>
            <a:r>
              <a:rPr lang="en-US" sz="2800" b="1" i="1" dirty="0" smtClean="0">
                <a:solidFill>
                  <a:schemeClr val="bg2">
                    <a:lumMod val="10000"/>
                  </a:schemeClr>
                </a:solidFill>
                <a:latin typeface="Aparajita" pitchFamily="34" charset="0"/>
                <a:cs typeface="Aparajita" pitchFamily="34" charset="0"/>
              </a:rPr>
              <a:t>(careful and sensible) </a:t>
            </a:r>
            <a:r>
              <a:rPr lang="en-US" sz="2800" dirty="0" smtClean="0">
                <a:solidFill>
                  <a:schemeClr val="bg2">
                    <a:lumMod val="10000"/>
                  </a:schemeClr>
                </a:solidFill>
                <a:latin typeface="Aparajita" pitchFamily="34" charset="0"/>
                <a:cs typeface="Aparajita" pitchFamily="34" charset="0"/>
              </a:rPr>
              <a:t>and have an examining attitude.</a:t>
            </a:r>
          </a:p>
          <a:p>
            <a:pPr marL="0" indent="0">
              <a:buNone/>
            </a:pPr>
            <a:endParaRPr lang="en-US" sz="2800" dirty="0" smtClean="0">
              <a:solidFill>
                <a:schemeClr val="bg2">
                  <a:lumMod val="10000"/>
                </a:schemeClr>
              </a:solidFill>
              <a:latin typeface="Aparajita" pitchFamily="34" charset="0"/>
              <a:cs typeface="Aparajita" pitchFamily="34" charset="0"/>
            </a:endParaRPr>
          </a:p>
          <a:p>
            <a:pPr marL="609600" indent="-609600"/>
            <a:r>
              <a:rPr lang="en-US" sz="2800" u="sng" dirty="0" smtClean="0">
                <a:solidFill>
                  <a:schemeClr val="bg2">
                    <a:lumMod val="10000"/>
                  </a:schemeClr>
                </a:solidFill>
                <a:latin typeface="Aparajita" pitchFamily="34" charset="0"/>
                <a:cs typeface="Aparajita" pitchFamily="34" charset="0"/>
              </a:rPr>
              <a:t>Tact</a:t>
            </a:r>
            <a:r>
              <a:rPr lang="en-US" sz="2800" dirty="0" smtClean="0">
                <a:solidFill>
                  <a:schemeClr val="bg2">
                    <a:lumMod val="10000"/>
                  </a:schemeClr>
                </a:solidFill>
                <a:latin typeface="Aparajita" pitchFamily="34" charset="0"/>
                <a:cs typeface="Aparajita" pitchFamily="34" charset="0"/>
              </a:rPr>
              <a:t> – A physician should be skilful and ingenious </a:t>
            </a:r>
            <a:r>
              <a:rPr lang="en-US" sz="2800" b="1" i="1" dirty="0" smtClean="0">
                <a:solidFill>
                  <a:schemeClr val="bg2">
                    <a:lumMod val="10000"/>
                  </a:schemeClr>
                </a:solidFill>
                <a:latin typeface="Aparajita" pitchFamily="34" charset="0"/>
                <a:cs typeface="Aparajita" pitchFamily="34" charset="0"/>
              </a:rPr>
              <a:t>(showing inventiveness and skill</a:t>
            </a:r>
            <a:r>
              <a:rPr lang="en-US" sz="2800" dirty="0" smtClean="0">
                <a:solidFill>
                  <a:schemeClr val="bg2">
                    <a:lumMod val="10000"/>
                  </a:schemeClr>
                </a:solidFill>
                <a:latin typeface="Aparajita" pitchFamily="34" charset="0"/>
                <a:cs typeface="Aparajita" pitchFamily="34" charset="0"/>
              </a:rPr>
              <a:t>) in managing the feeling of a patient.  He should have the right perception in seeing and doing exactly what is best in the circumstance.</a:t>
            </a:r>
          </a:p>
          <a:p>
            <a:pPr marL="609600" indent="-609600"/>
            <a:endParaRPr lang="en-US" sz="2800" dirty="0" smtClean="0">
              <a:solidFill>
                <a:schemeClr val="bg2">
                  <a:lumMod val="10000"/>
                </a:schemeClr>
              </a:solidFill>
              <a:latin typeface="Aparajita" pitchFamily="34" charset="0"/>
              <a:cs typeface="Aparajita" pitchFamily="34" charset="0"/>
            </a:endParaRPr>
          </a:p>
          <a:p>
            <a:pPr marL="609600" indent="-609600"/>
            <a:r>
              <a:rPr lang="en-US" sz="2800" u="sng" dirty="0" smtClean="0">
                <a:solidFill>
                  <a:schemeClr val="bg2">
                    <a:lumMod val="10000"/>
                  </a:schemeClr>
                </a:solidFill>
                <a:latin typeface="Aparajita" pitchFamily="34" charset="0"/>
                <a:cs typeface="Aparajita" pitchFamily="34" charset="0"/>
              </a:rPr>
              <a:t>Knowledge of human nature</a:t>
            </a:r>
            <a:r>
              <a:rPr lang="en-US" sz="2800" dirty="0" smtClean="0">
                <a:solidFill>
                  <a:schemeClr val="bg2">
                    <a:lumMod val="10000"/>
                  </a:schemeClr>
                </a:solidFill>
                <a:latin typeface="Aparajita" pitchFamily="34" charset="0"/>
                <a:cs typeface="Aparajita" pitchFamily="34" charset="0"/>
              </a:rPr>
              <a:t> – The physician should be aware of normal feelings, common reactions in various conditions and needs of the mind at various stages of life.</a:t>
            </a:r>
          </a:p>
          <a:p>
            <a:endParaRPr lang="en-US" dirty="0">
              <a:solidFill>
                <a:schemeClr val="bg2">
                  <a:lumMod val="1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534400" cy="6019800"/>
          </a:xfrm>
        </p:spPr>
        <p:txBody>
          <a:bodyPr>
            <a:normAutofit/>
          </a:bodyPr>
          <a:lstStyle/>
          <a:p>
            <a:pPr marL="609600" indent="-609600"/>
            <a:r>
              <a:rPr lang="en-US" sz="2800" u="sng" dirty="0" smtClean="0">
                <a:latin typeface="Aparajita" pitchFamily="34" charset="0"/>
                <a:cs typeface="Aparajita" pitchFamily="34" charset="0"/>
              </a:rPr>
              <a:t>Caution in conducting the enquiry</a:t>
            </a:r>
            <a:r>
              <a:rPr lang="en-US" sz="2800" dirty="0" smtClean="0">
                <a:latin typeface="Aparajita" pitchFamily="34" charset="0"/>
                <a:cs typeface="Aparajita" pitchFamily="34" charset="0"/>
              </a:rPr>
              <a:t> – The inquiry should be made with great care and respect to human life.  </a:t>
            </a:r>
          </a:p>
          <a:p>
            <a:pPr marL="0" indent="0">
              <a:buNone/>
            </a:pPr>
            <a:r>
              <a:rPr lang="en-US" sz="2800" dirty="0" smtClean="0">
                <a:latin typeface="Aparajita" pitchFamily="34" charset="0"/>
                <a:cs typeface="Aparajita" pitchFamily="34" charset="0"/>
              </a:rPr>
              <a:t>The dignity of the individual should be maintained at any cost.</a:t>
            </a:r>
          </a:p>
          <a:p>
            <a:pPr marL="0" indent="0">
              <a:buNone/>
            </a:pPr>
            <a:r>
              <a:rPr lang="en-US" sz="2800" dirty="0" smtClean="0">
                <a:latin typeface="Aparajita" pitchFamily="34" charset="0"/>
                <a:cs typeface="Aparajita" pitchFamily="34" charset="0"/>
              </a:rPr>
              <a:t>  The feelings of the patient should be respected and the physician should try to understand it in each case because the feelings and thoughts make a man, the physician should not scope or confront the past if it is not unavoidable.</a:t>
            </a:r>
          </a:p>
          <a:p>
            <a:pPr marL="0" indent="0">
              <a:buNone/>
            </a:pPr>
            <a:r>
              <a:rPr lang="en-US" sz="2800" dirty="0" smtClean="0">
                <a:latin typeface="Aparajita" pitchFamily="34" charset="0"/>
                <a:cs typeface="Aparajita" pitchFamily="34" charset="0"/>
              </a:rPr>
              <a:t>  At any stage he should not enter into unnecessary arguments with the patients.  The physician’s attitude and words should not be unpleasing to the patient.</a:t>
            </a:r>
          </a:p>
          <a:p>
            <a:pPr marL="0" indent="0">
              <a:buNone/>
            </a:pPr>
            <a:endParaRPr lang="en-US" sz="2800" dirty="0" smtClean="0">
              <a:latin typeface="Aparajita" pitchFamily="34" charset="0"/>
              <a:cs typeface="Aparajita" pitchFamily="34" charset="0"/>
            </a:endParaRPr>
          </a:p>
          <a:p>
            <a:pPr marL="0" indent="0">
              <a:buNone/>
            </a:pPr>
            <a:endParaRPr lang="en-US" sz="2800" dirty="0" smtClean="0">
              <a:latin typeface="Aparajita" pitchFamily="34" charset="0"/>
              <a:cs typeface="Aparajita" pitchFamily="34" charset="0"/>
            </a:endParaRP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lnSpcReduction="10000"/>
          </a:bodyPr>
          <a:lstStyle/>
          <a:p>
            <a:pPr marL="609600" indent="-609600"/>
            <a:r>
              <a:rPr lang="en-US" sz="2800" u="sng" dirty="0" smtClean="0">
                <a:latin typeface="Aparajita" pitchFamily="34" charset="0"/>
                <a:cs typeface="Aparajita" pitchFamily="34" charset="0"/>
              </a:rPr>
              <a:t>Patience</a:t>
            </a:r>
            <a:r>
              <a:rPr lang="en-US" sz="2800" dirty="0" smtClean="0">
                <a:latin typeface="Aparajita" pitchFamily="34" charset="0"/>
                <a:cs typeface="Aparajita" pitchFamily="34" charset="0"/>
              </a:rPr>
              <a:t> – the physician should have the quality of being able to listen patiently in order to understand the patient and his sickness.  </a:t>
            </a:r>
          </a:p>
          <a:p>
            <a:pPr marL="609600" indent="-609600"/>
            <a:r>
              <a:rPr lang="en-US" sz="2800" dirty="0" smtClean="0">
                <a:latin typeface="Aparajita" pitchFamily="34" charset="0"/>
                <a:cs typeface="Aparajita" pitchFamily="34" charset="0"/>
              </a:rPr>
              <a:t>The physician’s patience gives a great relief and satisfaction to the patient and he is encouraged to narrate the story of his sickness by this attitude of the physician. </a:t>
            </a:r>
          </a:p>
          <a:p>
            <a:pPr marL="609600" indent="-609600"/>
            <a:r>
              <a:rPr lang="en-US" sz="2800" dirty="0" smtClean="0">
                <a:latin typeface="Aparajita" pitchFamily="34" charset="0"/>
                <a:cs typeface="Aparajita" pitchFamily="34" charset="0"/>
              </a:rPr>
              <a:t> Patience is also necessary to understand a person in totality.</a:t>
            </a:r>
          </a:p>
          <a:p>
            <a:pPr marL="609600" indent="-609600"/>
            <a:r>
              <a:rPr lang="en-US" sz="2800" dirty="0" smtClean="0">
                <a:latin typeface="Aparajita" pitchFamily="34" charset="0"/>
                <a:cs typeface="Aparajita" pitchFamily="34" charset="0"/>
              </a:rPr>
              <a:t>  This helps the physician to have a controlled reaction while taking a case,   </a:t>
            </a:r>
          </a:p>
          <a:p>
            <a:pPr marL="286385" marR="1227455" indent="-274320">
              <a:lnSpc>
                <a:spcPct val="100000"/>
              </a:lnSpc>
              <a:spcBef>
                <a:spcPts val="105"/>
              </a:spcBef>
              <a:buClr>
                <a:srgbClr val="0AD0D9"/>
              </a:buClr>
              <a:buSzPct val="94230"/>
              <a:buFont typeface="Arial"/>
              <a:buChar char=""/>
              <a:tabLst>
                <a:tab pos="361315" algn="l"/>
                <a:tab pos="362585" algn="l"/>
              </a:tabLst>
            </a:pPr>
            <a:r>
              <a:rPr lang="en-US" sz="2800" spc="-45" dirty="0" smtClean="0">
                <a:solidFill>
                  <a:srgbClr val="FF0000"/>
                </a:solidFill>
                <a:latin typeface="Aparajita" pitchFamily="34" charset="0"/>
                <a:cs typeface="Aparajita" pitchFamily="34" charset="0"/>
              </a:rPr>
              <a:t>We </a:t>
            </a:r>
            <a:r>
              <a:rPr lang="en-US" sz="2800" spc="-20" dirty="0" smtClean="0">
                <a:solidFill>
                  <a:srgbClr val="FF0000"/>
                </a:solidFill>
                <a:latin typeface="Aparajita" pitchFamily="34" charset="0"/>
                <a:cs typeface="Aparajita" pitchFamily="34" charset="0"/>
              </a:rPr>
              <a:t>should </a:t>
            </a:r>
            <a:r>
              <a:rPr lang="en-US" sz="2800" spc="-25" dirty="0" smtClean="0">
                <a:solidFill>
                  <a:srgbClr val="FF0000"/>
                </a:solidFill>
                <a:latin typeface="Aparajita" pitchFamily="34" charset="0"/>
                <a:cs typeface="Aparajita" pitchFamily="34" charset="0"/>
              </a:rPr>
              <a:t>listen </a:t>
            </a:r>
            <a:r>
              <a:rPr lang="en-US" sz="2800" spc="-40" dirty="0" smtClean="0">
                <a:solidFill>
                  <a:srgbClr val="FF0000"/>
                </a:solidFill>
                <a:latin typeface="Aparajita" pitchFamily="34" charset="0"/>
                <a:cs typeface="Aparajita" pitchFamily="34" charset="0"/>
              </a:rPr>
              <a:t>particularly </a:t>
            </a:r>
            <a:r>
              <a:rPr lang="en-US" sz="2800" spc="-5" dirty="0" smtClean="0">
                <a:solidFill>
                  <a:srgbClr val="FF0000"/>
                </a:solidFill>
                <a:latin typeface="Aparajita" pitchFamily="34" charset="0"/>
                <a:cs typeface="Aparajita" pitchFamily="34" charset="0"/>
              </a:rPr>
              <a:t>to the</a:t>
            </a:r>
            <a:r>
              <a:rPr lang="en-US" sz="2800" spc="-315" dirty="0" smtClean="0">
                <a:solidFill>
                  <a:srgbClr val="FF0000"/>
                </a:solidFill>
                <a:latin typeface="Aparajita" pitchFamily="34" charset="0"/>
                <a:cs typeface="Aparajita" pitchFamily="34" charset="0"/>
              </a:rPr>
              <a:t> </a:t>
            </a:r>
            <a:r>
              <a:rPr lang="en-US" sz="2800" spc="-30" dirty="0" smtClean="0">
                <a:solidFill>
                  <a:srgbClr val="FF0000"/>
                </a:solidFill>
                <a:latin typeface="Aparajita" pitchFamily="34" charset="0"/>
                <a:cs typeface="Aparajita" pitchFamily="34" charset="0"/>
              </a:rPr>
              <a:t>patient's  </a:t>
            </a:r>
            <a:r>
              <a:rPr lang="en-US" sz="2800" spc="-25" dirty="0" smtClean="0">
                <a:solidFill>
                  <a:srgbClr val="FF0000"/>
                </a:solidFill>
                <a:latin typeface="Aparajita" pitchFamily="34" charset="0"/>
                <a:cs typeface="Aparajita" pitchFamily="34" charset="0"/>
              </a:rPr>
              <a:t>description </a:t>
            </a:r>
            <a:r>
              <a:rPr lang="en-US" sz="2800" spc="-20" dirty="0" smtClean="0">
                <a:solidFill>
                  <a:srgbClr val="FF0000"/>
                </a:solidFill>
                <a:latin typeface="Aparajita" pitchFamily="34" charset="0"/>
                <a:cs typeface="Aparajita" pitchFamily="34" charset="0"/>
              </a:rPr>
              <a:t>of </a:t>
            </a:r>
            <a:r>
              <a:rPr lang="en-US" sz="2800" spc="-40" dirty="0" smtClean="0">
                <a:solidFill>
                  <a:srgbClr val="FF0000"/>
                </a:solidFill>
                <a:latin typeface="Aparajita" pitchFamily="34" charset="0"/>
                <a:cs typeface="Aparajita" pitchFamily="34" charset="0"/>
              </a:rPr>
              <a:t>his sufferings </a:t>
            </a:r>
            <a:r>
              <a:rPr lang="en-US" sz="2800" spc="-35" dirty="0" smtClean="0">
                <a:solidFill>
                  <a:srgbClr val="FF0000"/>
                </a:solidFill>
                <a:latin typeface="Aparajita" pitchFamily="34" charset="0"/>
                <a:cs typeface="Aparajita" pitchFamily="34" charset="0"/>
              </a:rPr>
              <a:t>and</a:t>
            </a:r>
            <a:r>
              <a:rPr lang="en-US" sz="2800" spc="-175" dirty="0" smtClean="0">
                <a:solidFill>
                  <a:srgbClr val="FF0000"/>
                </a:solidFill>
                <a:latin typeface="Aparajita" pitchFamily="34" charset="0"/>
                <a:cs typeface="Aparajita" pitchFamily="34" charset="0"/>
              </a:rPr>
              <a:t> </a:t>
            </a:r>
            <a:r>
              <a:rPr lang="en-US" sz="2800" spc="-35" dirty="0" smtClean="0">
                <a:solidFill>
                  <a:srgbClr val="FF0000"/>
                </a:solidFill>
                <a:latin typeface="Aparajita" pitchFamily="34" charset="0"/>
                <a:cs typeface="Aparajita" pitchFamily="34" charset="0"/>
              </a:rPr>
              <a:t>sensations, </a:t>
            </a:r>
            <a:r>
              <a:rPr lang="en-US" sz="2800" spc="-30" dirty="0" smtClean="0">
                <a:latin typeface="Aparajita" pitchFamily="34" charset="0"/>
                <a:cs typeface="Aparajita" pitchFamily="34" charset="0"/>
              </a:rPr>
              <a:t>because </a:t>
            </a:r>
            <a:r>
              <a:rPr lang="en-US" sz="2800" spc="-25" dirty="0" smtClean="0">
                <a:latin typeface="Aparajita" pitchFamily="34" charset="0"/>
                <a:cs typeface="Aparajita" pitchFamily="34" charset="0"/>
              </a:rPr>
              <a:t>in </a:t>
            </a:r>
            <a:r>
              <a:rPr lang="en-US" sz="2800" spc="-5" dirty="0" smtClean="0">
                <a:latin typeface="Aparajita" pitchFamily="34" charset="0"/>
                <a:cs typeface="Aparajita" pitchFamily="34" charset="0"/>
              </a:rPr>
              <a:t>the </a:t>
            </a:r>
            <a:r>
              <a:rPr lang="en-US" sz="2800" spc="-25" dirty="0" smtClean="0">
                <a:latin typeface="Aparajita" pitchFamily="34" charset="0"/>
                <a:cs typeface="Aparajita" pitchFamily="34" charset="0"/>
              </a:rPr>
              <a:t>mouths </a:t>
            </a:r>
            <a:r>
              <a:rPr lang="en-US" sz="2800" spc="-20" dirty="0" smtClean="0">
                <a:latin typeface="Aparajita" pitchFamily="34" charset="0"/>
                <a:cs typeface="Aparajita" pitchFamily="34" charset="0"/>
              </a:rPr>
              <a:t>of </a:t>
            </a:r>
            <a:r>
              <a:rPr lang="en-US" sz="2800" spc="-35" dirty="0" smtClean="0">
                <a:latin typeface="Aparajita" pitchFamily="34" charset="0"/>
                <a:cs typeface="Aparajita" pitchFamily="34" charset="0"/>
              </a:rPr>
              <a:t>his friends and </a:t>
            </a:r>
            <a:r>
              <a:rPr lang="en-US" sz="2800" spc="-30" dirty="0" smtClean="0">
                <a:latin typeface="Aparajita" pitchFamily="34" charset="0"/>
                <a:cs typeface="Aparajita" pitchFamily="34" charset="0"/>
              </a:rPr>
              <a:t>attendants </a:t>
            </a:r>
            <a:r>
              <a:rPr lang="en-US" sz="2800" spc="-15" dirty="0" smtClean="0">
                <a:latin typeface="Aparajita" pitchFamily="34" charset="0"/>
                <a:cs typeface="Aparajita" pitchFamily="34" charset="0"/>
              </a:rPr>
              <a:t>they  </a:t>
            </a:r>
            <a:r>
              <a:rPr lang="en-US" sz="2800" spc="-60" dirty="0" smtClean="0">
                <a:latin typeface="Aparajita" pitchFamily="34" charset="0"/>
                <a:cs typeface="Aparajita" pitchFamily="34" charset="0"/>
              </a:rPr>
              <a:t>are </a:t>
            </a:r>
            <a:r>
              <a:rPr lang="en-US" sz="2800" spc="-40" dirty="0" smtClean="0">
                <a:latin typeface="Aparajita" pitchFamily="34" charset="0"/>
                <a:cs typeface="Aparajita" pitchFamily="34" charset="0"/>
              </a:rPr>
              <a:t>usually </a:t>
            </a:r>
            <a:r>
              <a:rPr lang="en-US" sz="2800" spc="-35" dirty="0" smtClean="0">
                <a:latin typeface="Aparajita" pitchFamily="34" charset="0"/>
                <a:cs typeface="Aparajita" pitchFamily="34" charset="0"/>
              </a:rPr>
              <a:t>altered and erroneously</a:t>
            </a:r>
            <a:r>
              <a:rPr lang="en-US" sz="2800" spc="-160" dirty="0" smtClean="0">
                <a:latin typeface="Aparajita" pitchFamily="34" charset="0"/>
                <a:cs typeface="Aparajita" pitchFamily="34" charset="0"/>
              </a:rPr>
              <a:t> </a:t>
            </a:r>
            <a:r>
              <a:rPr lang="en-US" sz="2800" spc="-25" dirty="0" smtClean="0">
                <a:latin typeface="Aparajita" pitchFamily="34" charset="0"/>
                <a:cs typeface="Aparajita" pitchFamily="34" charset="0"/>
              </a:rPr>
              <a:t>stated.</a:t>
            </a:r>
            <a:endParaRPr lang="en-US" sz="2400" dirty="0" smtClean="0">
              <a:latin typeface="Aparajita" pitchFamily="34" charset="0"/>
              <a:cs typeface="Aparajita" pitchFamily="34" charset="0"/>
            </a:endParaRPr>
          </a:p>
          <a:p>
            <a:pPr marL="609600" indent="-609600"/>
            <a:endParaRPr lang="en-US" sz="2800" dirty="0" smtClean="0">
              <a:latin typeface="Aparajita" pitchFamily="34" charset="0"/>
              <a:cs typeface="Aparajita" pitchFamily="34"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35940" y="2423287"/>
            <a:ext cx="7689215" cy="1214755"/>
          </a:xfrm>
          <a:prstGeom prst="rect">
            <a:avLst/>
          </a:prstGeom>
        </p:spPr>
        <p:txBody>
          <a:bodyPr vert="horz" wrap="square" lIns="0" tIns="13335" rIns="0" bIns="0" rtlCol="0">
            <a:spAutoFit/>
          </a:bodyPr>
          <a:lstStyle/>
          <a:p>
            <a:pPr marL="12700">
              <a:lnSpc>
                <a:spcPct val="100000"/>
              </a:lnSpc>
              <a:spcBef>
                <a:spcPts val="105"/>
              </a:spcBef>
              <a:tabLst>
                <a:tab pos="834390" algn="l"/>
                <a:tab pos="2619375" algn="l"/>
                <a:tab pos="3227705" algn="l"/>
                <a:tab pos="5345430" algn="l"/>
                <a:tab pos="6370320" algn="l"/>
                <a:tab pos="7157720" algn="l"/>
              </a:tabLst>
            </a:pPr>
            <a:r>
              <a:rPr sz="2450" spc="-625" dirty="0">
                <a:solidFill>
                  <a:srgbClr val="0AD0D9"/>
                </a:solidFill>
                <a:latin typeface="Arial"/>
                <a:cs typeface="Arial"/>
              </a:rPr>
              <a:t>             </a:t>
            </a:r>
            <a:r>
              <a:rPr sz="2450" spc="-620" dirty="0">
                <a:solidFill>
                  <a:srgbClr val="0AD0D9"/>
                </a:solidFill>
                <a:latin typeface="Arial"/>
                <a:cs typeface="Arial"/>
              </a:rPr>
              <a:t> </a:t>
            </a:r>
            <a:r>
              <a:rPr sz="2600" spc="-75" dirty="0">
                <a:latin typeface="Georgia"/>
                <a:cs typeface="Georgia"/>
              </a:rPr>
              <a:t>In	</a:t>
            </a:r>
            <a:r>
              <a:rPr sz="2600" spc="-90" dirty="0">
                <a:latin typeface="Georgia"/>
                <a:cs typeface="Georgia"/>
              </a:rPr>
              <a:t>MEDICINE	</a:t>
            </a:r>
            <a:r>
              <a:rPr sz="2600" dirty="0">
                <a:latin typeface="Georgia"/>
                <a:cs typeface="Georgia"/>
              </a:rPr>
              <a:t>OF	</a:t>
            </a:r>
            <a:r>
              <a:rPr sz="2600" spc="-135" dirty="0">
                <a:latin typeface="Georgia"/>
                <a:cs typeface="Georgia"/>
              </a:rPr>
              <a:t>EXPERIENCE	</a:t>
            </a:r>
            <a:r>
              <a:rPr sz="2600" spc="-140" dirty="0">
                <a:latin typeface="Georgia"/>
                <a:cs typeface="Georgia"/>
              </a:rPr>
              <a:t>(1805)	</a:t>
            </a:r>
            <a:r>
              <a:rPr sz="2600" spc="-35" dirty="0">
                <a:latin typeface="Georgia"/>
                <a:cs typeface="Georgia"/>
              </a:rPr>
              <a:t>,and	</a:t>
            </a:r>
            <a:r>
              <a:rPr sz="2600" spc="-30" dirty="0">
                <a:latin typeface="Georgia"/>
                <a:cs typeface="Georgia"/>
              </a:rPr>
              <a:t>in</a:t>
            </a:r>
            <a:endParaRPr sz="2600">
              <a:latin typeface="Georgia"/>
              <a:cs typeface="Georgia"/>
            </a:endParaRPr>
          </a:p>
          <a:p>
            <a:pPr marL="286385" marR="5080">
              <a:lnSpc>
                <a:spcPct val="100000"/>
              </a:lnSpc>
              <a:tabLst>
                <a:tab pos="1644650" algn="l"/>
                <a:tab pos="2096135" algn="l"/>
                <a:tab pos="2131060" algn="l"/>
                <a:tab pos="2738755" algn="l"/>
                <a:tab pos="4087495" algn="l"/>
                <a:tab pos="4523740" algn="l"/>
                <a:tab pos="4839335" algn="l"/>
                <a:tab pos="5031105" algn="l"/>
                <a:tab pos="5558155" algn="l"/>
                <a:tab pos="5666740" algn="l"/>
                <a:tab pos="7209155" algn="l"/>
              </a:tabLst>
            </a:pPr>
            <a:r>
              <a:rPr sz="2600" spc="-20" dirty="0">
                <a:latin typeface="Georgia"/>
                <a:cs typeface="Georgia"/>
              </a:rPr>
              <a:t>O</a:t>
            </a:r>
            <a:r>
              <a:rPr sz="2600" spc="-85" dirty="0">
                <a:latin typeface="Georgia"/>
                <a:cs typeface="Georgia"/>
              </a:rPr>
              <a:t>R</a:t>
            </a:r>
            <a:r>
              <a:rPr sz="2600" dirty="0">
                <a:latin typeface="Georgia"/>
                <a:cs typeface="Georgia"/>
              </a:rPr>
              <a:t>GANON		</a:t>
            </a:r>
            <a:r>
              <a:rPr sz="2600" spc="-5" dirty="0">
                <a:latin typeface="Georgia"/>
                <a:cs typeface="Georgia"/>
              </a:rPr>
              <a:t>O</a:t>
            </a:r>
            <a:r>
              <a:rPr sz="2600" dirty="0">
                <a:latin typeface="Georgia"/>
                <a:cs typeface="Georgia"/>
              </a:rPr>
              <a:t>F	</a:t>
            </a:r>
            <a:r>
              <a:rPr sz="2600" spc="-70" dirty="0">
                <a:latin typeface="Georgia"/>
                <a:cs typeface="Georgia"/>
              </a:rPr>
              <a:t>M</a:t>
            </a:r>
            <a:r>
              <a:rPr sz="2600" spc="-95" dirty="0">
                <a:latin typeface="Georgia"/>
                <a:cs typeface="Georgia"/>
              </a:rPr>
              <a:t>EDICINE</a:t>
            </a:r>
            <a:r>
              <a:rPr sz="2600" dirty="0">
                <a:latin typeface="Georgia"/>
                <a:cs typeface="Georgia"/>
              </a:rPr>
              <a:t>	</a:t>
            </a:r>
            <a:r>
              <a:rPr sz="2600" spc="-10" dirty="0">
                <a:latin typeface="Georgia"/>
                <a:cs typeface="Georgia"/>
              </a:rPr>
              <a:t>he</a:t>
            </a:r>
            <a:r>
              <a:rPr sz="2600" dirty="0">
                <a:latin typeface="Georgia"/>
                <a:cs typeface="Georgia"/>
              </a:rPr>
              <a:t>	</a:t>
            </a:r>
            <a:r>
              <a:rPr sz="2600" spc="-45" dirty="0">
                <a:latin typeface="Georgia"/>
                <a:cs typeface="Georgia"/>
              </a:rPr>
              <a:t>has</a:t>
            </a:r>
            <a:r>
              <a:rPr sz="2600" dirty="0">
                <a:latin typeface="Georgia"/>
                <a:cs typeface="Georgia"/>
              </a:rPr>
              <a:t>		</a:t>
            </a:r>
            <a:r>
              <a:rPr sz="2600" spc="-30" dirty="0">
                <a:latin typeface="Georgia"/>
                <a:cs typeface="Georgia"/>
              </a:rPr>
              <a:t>described</a:t>
            </a:r>
            <a:r>
              <a:rPr sz="2600" dirty="0">
                <a:latin typeface="Georgia"/>
                <a:cs typeface="Georgia"/>
              </a:rPr>
              <a:t>	</a:t>
            </a:r>
            <a:r>
              <a:rPr sz="2600" spc="-5" dirty="0">
                <a:latin typeface="Georgia"/>
                <a:cs typeface="Georgia"/>
              </a:rPr>
              <a:t>the  </a:t>
            </a:r>
            <a:r>
              <a:rPr sz="2600" spc="-10" dirty="0">
                <a:latin typeface="Georgia"/>
                <a:cs typeface="Georgia"/>
              </a:rPr>
              <a:t>method	</a:t>
            </a:r>
            <a:r>
              <a:rPr sz="2600" spc="-20" dirty="0">
                <a:latin typeface="Georgia"/>
                <a:cs typeface="Georgia"/>
              </a:rPr>
              <a:t>of	</a:t>
            </a:r>
            <a:r>
              <a:rPr sz="2600" spc="-30" dirty="0">
                <a:latin typeface="Georgia"/>
                <a:cs typeface="Georgia"/>
              </a:rPr>
              <a:t>investigation	</a:t>
            </a:r>
            <a:r>
              <a:rPr sz="2600" spc="-20" dirty="0">
                <a:latin typeface="Georgia"/>
                <a:cs typeface="Georgia"/>
              </a:rPr>
              <a:t>of	</a:t>
            </a:r>
            <a:r>
              <a:rPr sz="2600" spc="-65" dirty="0">
                <a:latin typeface="Georgia"/>
                <a:cs typeface="Georgia"/>
              </a:rPr>
              <a:t>a	</a:t>
            </a:r>
            <a:r>
              <a:rPr sz="2600" spc="-20" dirty="0">
                <a:latin typeface="Georgia"/>
                <a:cs typeface="Georgia"/>
              </a:rPr>
              <a:t>sick	</a:t>
            </a:r>
            <a:r>
              <a:rPr sz="2600" spc="-45" dirty="0">
                <a:latin typeface="Georgia"/>
                <a:cs typeface="Georgia"/>
              </a:rPr>
              <a:t>man.</a:t>
            </a:r>
            <a:endParaRPr sz="2600">
              <a:latin typeface="Georgia"/>
              <a:cs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609600"/>
          <a:ext cx="8229600" cy="539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09600" indent="-609600">
              <a:lnSpc>
                <a:spcPct val="90000"/>
              </a:lnSpc>
              <a:buNone/>
            </a:pPr>
            <a:r>
              <a:rPr lang="en-US" sz="3200" dirty="0" smtClean="0">
                <a:latin typeface="Aparajita" pitchFamily="34" charset="0"/>
                <a:cs typeface="Aparajita" pitchFamily="34" charset="0"/>
              </a:rPr>
              <a:t>Hahnemann also has grouped the Acute diseases for proper case taking</a:t>
            </a:r>
          </a:p>
          <a:p>
            <a:pPr marL="609600" indent="-609600">
              <a:lnSpc>
                <a:spcPct val="90000"/>
              </a:lnSpc>
            </a:pPr>
            <a:r>
              <a:rPr lang="en-US" sz="3200" dirty="0" smtClean="0">
                <a:latin typeface="Aparajita" pitchFamily="34" charset="0"/>
                <a:cs typeface="Aparajita" pitchFamily="34" charset="0"/>
              </a:rPr>
              <a:t>Hahnemann has grouped the Acute diseases mainly into two.  The two main groups are</a:t>
            </a:r>
          </a:p>
          <a:p>
            <a:pPr marL="1009650" lvl="1" indent="-609600">
              <a:lnSpc>
                <a:spcPct val="90000"/>
              </a:lnSpc>
            </a:pPr>
            <a:r>
              <a:rPr lang="en-US" sz="2800" dirty="0" smtClean="0">
                <a:latin typeface="Aparajita" pitchFamily="34" charset="0"/>
                <a:cs typeface="Aparajita" pitchFamily="34" charset="0"/>
              </a:rPr>
              <a:t>Individual types</a:t>
            </a:r>
          </a:p>
          <a:p>
            <a:pPr marL="1009650" lvl="1" indent="-609600">
              <a:lnSpc>
                <a:spcPct val="90000"/>
              </a:lnSpc>
            </a:pPr>
            <a:r>
              <a:rPr lang="en-US" sz="2800" dirty="0" smtClean="0">
                <a:latin typeface="Aparajita" pitchFamily="34" charset="0"/>
                <a:cs typeface="Aparajita" pitchFamily="34" charset="0"/>
              </a:rPr>
              <a:t>Sporadic and Epidemic types</a:t>
            </a:r>
          </a:p>
          <a:p>
            <a:pPr marL="609600" indent="-609600">
              <a:lnSpc>
                <a:spcPct val="90000"/>
              </a:lnSpc>
            </a:pPr>
            <a:r>
              <a:rPr lang="en-US" sz="3200" dirty="0" smtClean="0">
                <a:latin typeface="Aparajita" pitchFamily="34" charset="0"/>
                <a:cs typeface="Aparajita" pitchFamily="34" charset="0"/>
              </a:rPr>
              <a:t>He has put the sporadic and epidemic types into one group, because</a:t>
            </a:r>
          </a:p>
          <a:p>
            <a:pPr marL="1009650" lvl="1" indent="-609600">
              <a:lnSpc>
                <a:spcPct val="90000"/>
              </a:lnSpc>
              <a:buFont typeface="Wingdings" pitchFamily="2" charset="2"/>
              <a:buAutoNum type="arabicPeriod"/>
            </a:pPr>
            <a:r>
              <a:rPr lang="en-US" sz="2800" dirty="0" smtClean="0">
                <a:latin typeface="Aparajita" pitchFamily="34" charset="0"/>
                <a:cs typeface="Aparajita" pitchFamily="34" charset="0"/>
              </a:rPr>
              <a:t>The peculiarity or novelty of the diseases of these kinds makes no difference either in their mode of examining or of treating it.</a:t>
            </a:r>
          </a:p>
          <a:p>
            <a:pPr marL="1009650" lvl="1" indent="-609600">
              <a:lnSpc>
                <a:spcPct val="90000"/>
              </a:lnSpc>
              <a:buFont typeface="Wingdings" pitchFamily="2" charset="2"/>
              <a:buAutoNum type="arabicPeriod"/>
            </a:pPr>
            <a:r>
              <a:rPr lang="en-US" sz="2800" dirty="0" smtClean="0">
                <a:latin typeface="Aparajita" pitchFamily="34" charset="0"/>
                <a:cs typeface="Aparajita" pitchFamily="34" charset="0"/>
              </a:rPr>
              <a:t>Epidemics and </a:t>
            </a:r>
            <a:r>
              <a:rPr lang="en-US" sz="2800" dirty="0" err="1" smtClean="0">
                <a:latin typeface="Aparajita" pitchFamily="34" charset="0"/>
                <a:cs typeface="Aparajita" pitchFamily="34" charset="0"/>
              </a:rPr>
              <a:t>sporadics</a:t>
            </a:r>
            <a:r>
              <a:rPr lang="en-US" sz="2800" dirty="0" smtClean="0">
                <a:latin typeface="Aparajita" pitchFamily="34" charset="0"/>
                <a:cs typeface="Aparajita" pitchFamily="34" charset="0"/>
              </a:rPr>
              <a:t> resulting from a contagious principle always remains the same e.g. small pox, Measles, Cholera etc. </a:t>
            </a:r>
          </a:p>
          <a:p>
            <a:endParaRPr lang="en-US" dirty="0"/>
          </a:p>
        </p:txBody>
      </p:sp>
      <p:sp>
        <p:nvSpPr>
          <p:cNvPr id="3" name="Title 2"/>
          <p:cNvSpPr>
            <a:spLocks noGrp="1"/>
          </p:cNvSpPr>
          <p:nvPr>
            <p:ph type="title"/>
          </p:nvPr>
        </p:nvSpPr>
        <p:spPr/>
        <p:txBody>
          <a:bodyPr/>
          <a:lstStyle/>
          <a:p>
            <a:pPr algn="ctr"/>
            <a:r>
              <a:rPr lang="en-US" dirty="0" smtClean="0"/>
              <a:t>Aphorism 99- 102</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09600" indent="-609600">
              <a:lnSpc>
                <a:spcPct val="90000"/>
              </a:lnSpc>
            </a:pPr>
            <a:r>
              <a:rPr lang="en-US" sz="3200" dirty="0" smtClean="0">
                <a:latin typeface="Aparajita" pitchFamily="34" charset="0"/>
                <a:cs typeface="Aparajita" pitchFamily="34" charset="0"/>
              </a:rPr>
              <a:t>Individual acute diseases</a:t>
            </a:r>
          </a:p>
          <a:p>
            <a:pPr marL="609600" indent="-609600">
              <a:lnSpc>
                <a:spcPct val="90000"/>
              </a:lnSpc>
            </a:pPr>
            <a:r>
              <a:rPr lang="en-US" sz="3200" dirty="0" smtClean="0">
                <a:latin typeface="Aparajita" pitchFamily="34" charset="0"/>
                <a:cs typeface="Aparajita" pitchFamily="34" charset="0"/>
              </a:rPr>
              <a:t>He also says that the investigation of an acute case is much easy for the Physician.  The causes are</a:t>
            </a:r>
          </a:p>
          <a:p>
            <a:pPr marL="1009650" lvl="1" indent="-609600">
              <a:lnSpc>
                <a:spcPct val="90000"/>
              </a:lnSpc>
              <a:buFont typeface="Wingdings" pitchFamily="2" charset="2"/>
              <a:buAutoNum type="arabicPeriod"/>
            </a:pPr>
            <a:r>
              <a:rPr lang="en-US" sz="2800" dirty="0" smtClean="0">
                <a:latin typeface="Aparajita" pitchFamily="34" charset="0"/>
                <a:cs typeface="Aparajita" pitchFamily="34" charset="0"/>
              </a:rPr>
              <a:t>All the phenomena and deviation from the health of the patient are still fresh in the memory of the patient and his friends</a:t>
            </a:r>
          </a:p>
          <a:p>
            <a:pPr marL="1009650" lvl="1" indent="-609600">
              <a:lnSpc>
                <a:spcPct val="90000"/>
              </a:lnSpc>
              <a:buFont typeface="Wingdings" pitchFamily="2" charset="2"/>
              <a:buAutoNum type="arabicPeriod"/>
            </a:pPr>
            <a:r>
              <a:rPr lang="en-US" sz="2800" dirty="0" smtClean="0">
                <a:latin typeface="Aparajita" pitchFamily="34" charset="0"/>
                <a:cs typeface="Aparajita" pitchFamily="34" charset="0"/>
              </a:rPr>
              <a:t>These still continue to be novel (unusual) and striking</a:t>
            </a:r>
          </a:p>
          <a:p>
            <a:pPr marL="1009650" lvl="1" indent="-609600">
              <a:lnSpc>
                <a:spcPct val="90000"/>
              </a:lnSpc>
              <a:buFont typeface="Wingdings" pitchFamily="2" charset="2"/>
              <a:buAutoNum type="arabicPeriod"/>
            </a:pPr>
            <a:r>
              <a:rPr lang="en-US" sz="2800" dirty="0" smtClean="0">
                <a:latin typeface="Aparajita" pitchFamily="34" charset="0"/>
                <a:cs typeface="Aparajita" pitchFamily="34" charset="0"/>
              </a:rPr>
              <a:t>The physician has much less to inquire into. </a:t>
            </a:r>
          </a:p>
          <a:p>
            <a:pPr marL="1009650" lvl="1" indent="-609600">
              <a:lnSpc>
                <a:spcPct val="90000"/>
              </a:lnSpc>
              <a:buFont typeface="Wingdings" pitchFamily="2" charset="2"/>
              <a:buAutoNum type="arabicPeriod"/>
            </a:pPr>
            <a:r>
              <a:rPr lang="en-US" sz="2800" dirty="0" smtClean="0">
                <a:latin typeface="Aparajita" pitchFamily="34" charset="0"/>
                <a:cs typeface="Aparajita" pitchFamily="34" charset="0"/>
              </a:rPr>
              <a:t>Due to recent origin and nature of disease the symptoms come into notice of the physician without much difficulty.</a:t>
            </a:r>
          </a:p>
          <a:p>
            <a:endParaRPr lang="en-US" dirty="0"/>
          </a:p>
        </p:txBody>
      </p:sp>
      <p:sp>
        <p:nvSpPr>
          <p:cNvPr id="3" name="Title 2"/>
          <p:cNvSpPr>
            <a:spLocks noGrp="1"/>
          </p:cNvSpPr>
          <p:nvPr>
            <p:ph type="title"/>
          </p:nvPr>
        </p:nvSpPr>
        <p:spPr/>
        <p:txBody>
          <a:bodyPr/>
          <a:lstStyle/>
          <a:p>
            <a:pPr algn="ctr"/>
            <a:r>
              <a:rPr lang="en-US" sz="4400" spc="5" dirty="0" smtClean="0">
                <a:solidFill>
                  <a:srgbClr val="000000"/>
                </a:solidFill>
              </a:rPr>
              <a:t>§</a:t>
            </a:r>
            <a:r>
              <a:rPr lang="en-US" sz="4400" spc="-5" dirty="0" smtClean="0">
                <a:solidFill>
                  <a:srgbClr val="000000"/>
                </a:solidFill>
              </a:rPr>
              <a:t>99</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438400" y="1031494"/>
            <a:ext cx="4648200" cy="788035"/>
          </a:xfrm>
          <a:prstGeom prst="rect">
            <a:avLst/>
          </a:prstGeom>
        </p:spPr>
        <p:txBody>
          <a:bodyPr vert="horz" wrap="square" lIns="0" tIns="13335" rIns="0" bIns="0" rtlCol="0">
            <a:spAutoFit/>
          </a:bodyPr>
          <a:lstStyle/>
          <a:p>
            <a:pPr marL="12700" algn="ctr">
              <a:lnSpc>
                <a:spcPct val="100000"/>
              </a:lnSpc>
              <a:spcBef>
                <a:spcPts val="105"/>
              </a:spcBef>
            </a:pPr>
            <a:r>
              <a:rPr sz="5000" spc="5" dirty="0">
                <a:solidFill>
                  <a:srgbClr val="000000"/>
                </a:solidFill>
              </a:rPr>
              <a:t>§</a:t>
            </a:r>
            <a:r>
              <a:rPr sz="5000" spc="-5" dirty="0">
                <a:solidFill>
                  <a:srgbClr val="000000"/>
                </a:solidFill>
              </a:rPr>
              <a:t>99</a:t>
            </a:r>
            <a:endParaRPr sz="5000"/>
          </a:p>
        </p:txBody>
      </p:sp>
      <p:sp>
        <p:nvSpPr>
          <p:cNvPr id="5" name="object 5"/>
          <p:cNvSpPr txBox="1"/>
          <p:nvPr/>
        </p:nvSpPr>
        <p:spPr>
          <a:xfrm>
            <a:off x="0" y="2292223"/>
            <a:ext cx="9144000" cy="3611117"/>
          </a:xfrm>
          <a:prstGeom prst="rect">
            <a:avLst/>
          </a:prstGeom>
        </p:spPr>
        <p:txBody>
          <a:bodyPr vert="horz" wrap="square" lIns="0" tIns="52705" rIns="0" bIns="0" rtlCol="0">
            <a:spAutoFit/>
          </a:bodyPr>
          <a:lstStyle/>
          <a:p>
            <a:pPr marL="286385" marR="5080" indent="-274320">
              <a:lnSpc>
                <a:spcPct val="90000"/>
              </a:lnSpc>
              <a:spcBef>
                <a:spcPts val="415"/>
              </a:spcBef>
              <a:tabLst>
                <a:tab pos="368935" algn="l"/>
              </a:tabLst>
            </a:pPr>
            <a:r>
              <a:rPr sz="2450" spc="-625" dirty="0">
                <a:solidFill>
                  <a:srgbClr val="0AD0D9"/>
                </a:solidFill>
                <a:latin typeface="Arial"/>
                <a:cs typeface="Arial"/>
              </a:rPr>
              <a:t>		</a:t>
            </a:r>
            <a:r>
              <a:rPr sz="3200" spc="-35" dirty="0">
                <a:solidFill>
                  <a:schemeClr val="bg2">
                    <a:lumMod val="10000"/>
                  </a:schemeClr>
                </a:solidFill>
                <a:latin typeface="Aparajita" pitchFamily="34" charset="0"/>
                <a:cs typeface="Aparajita" pitchFamily="34" charset="0"/>
              </a:rPr>
              <a:t>Investigation </a:t>
            </a:r>
            <a:r>
              <a:rPr sz="3200" spc="-20" dirty="0">
                <a:solidFill>
                  <a:schemeClr val="bg2">
                    <a:lumMod val="10000"/>
                  </a:schemeClr>
                </a:solidFill>
                <a:latin typeface="Aparajita" pitchFamily="34" charset="0"/>
                <a:cs typeface="Aparajita" pitchFamily="34" charset="0"/>
              </a:rPr>
              <a:t>of </a:t>
            </a:r>
            <a:r>
              <a:rPr sz="3200" spc="-15" dirty="0">
                <a:solidFill>
                  <a:schemeClr val="bg2">
                    <a:lumMod val="10000"/>
                  </a:schemeClr>
                </a:solidFill>
                <a:latin typeface="Aparajita" pitchFamily="34" charset="0"/>
                <a:cs typeface="Aparajita" pitchFamily="34" charset="0"/>
              </a:rPr>
              <a:t>acute </a:t>
            </a:r>
            <a:r>
              <a:rPr sz="3200" spc="-50" dirty="0">
                <a:solidFill>
                  <a:schemeClr val="bg2">
                    <a:lumMod val="10000"/>
                  </a:schemeClr>
                </a:solidFill>
                <a:latin typeface="Aparajita" pitchFamily="34" charset="0"/>
                <a:cs typeface="Aparajita" pitchFamily="34" charset="0"/>
              </a:rPr>
              <a:t>diseases, </a:t>
            </a:r>
            <a:r>
              <a:rPr sz="3200" spc="-35" dirty="0">
                <a:solidFill>
                  <a:schemeClr val="bg2">
                    <a:lumMod val="10000"/>
                  </a:schemeClr>
                </a:solidFill>
                <a:latin typeface="Aparajita" pitchFamily="34" charset="0"/>
                <a:cs typeface="Aparajita" pitchFamily="34" charset="0"/>
              </a:rPr>
              <a:t>or </a:t>
            </a:r>
            <a:r>
              <a:rPr sz="3200" spc="-20" dirty="0">
                <a:solidFill>
                  <a:schemeClr val="bg2">
                    <a:lumMod val="10000"/>
                  </a:schemeClr>
                </a:solidFill>
                <a:latin typeface="Aparajita" pitchFamily="34" charset="0"/>
                <a:cs typeface="Aparajita" pitchFamily="34" charset="0"/>
              </a:rPr>
              <a:t>of such </a:t>
            </a:r>
            <a:r>
              <a:rPr sz="3200" spc="-65" dirty="0">
                <a:solidFill>
                  <a:schemeClr val="bg2">
                    <a:lumMod val="10000"/>
                  </a:schemeClr>
                </a:solidFill>
                <a:latin typeface="Aparajita" pitchFamily="34" charset="0"/>
                <a:cs typeface="Aparajita" pitchFamily="34" charset="0"/>
              </a:rPr>
              <a:t>as </a:t>
            </a:r>
            <a:r>
              <a:rPr sz="3200" spc="-60" dirty="0">
                <a:solidFill>
                  <a:schemeClr val="bg2">
                    <a:lumMod val="10000"/>
                  </a:schemeClr>
                </a:solidFill>
                <a:latin typeface="Aparajita" pitchFamily="34" charset="0"/>
                <a:cs typeface="Aparajita" pitchFamily="34" charset="0"/>
              </a:rPr>
              <a:t>have  </a:t>
            </a:r>
            <a:r>
              <a:rPr sz="3200" spc="-30" dirty="0">
                <a:solidFill>
                  <a:schemeClr val="bg2">
                    <a:lumMod val="10000"/>
                  </a:schemeClr>
                </a:solidFill>
                <a:latin typeface="Aparajita" pitchFamily="34" charset="0"/>
                <a:cs typeface="Aparajita" pitchFamily="34" charset="0"/>
              </a:rPr>
              <a:t>existed </a:t>
            </a:r>
            <a:r>
              <a:rPr sz="3200" spc="-5" dirty="0">
                <a:solidFill>
                  <a:schemeClr val="bg2">
                    <a:lumMod val="10000"/>
                  </a:schemeClr>
                </a:solidFill>
                <a:latin typeface="Aparajita" pitchFamily="34" charset="0"/>
                <a:cs typeface="Aparajita" pitchFamily="34" charset="0"/>
              </a:rPr>
              <a:t>but </a:t>
            </a:r>
            <a:r>
              <a:rPr sz="3200" spc="-65" dirty="0">
                <a:solidFill>
                  <a:schemeClr val="bg2">
                    <a:lumMod val="10000"/>
                  </a:schemeClr>
                </a:solidFill>
                <a:latin typeface="Aparajita" pitchFamily="34" charset="0"/>
                <a:cs typeface="Aparajita" pitchFamily="34" charset="0"/>
              </a:rPr>
              <a:t>a </a:t>
            </a:r>
            <a:r>
              <a:rPr sz="3200" spc="-25" dirty="0">
                <a:solidFill>
                  <a:schemeClr val="bg2">
                    <a:lumMod val="10000"/>
                  </a:schemeClr>
                </a:solidFill>
                <a:latin typeface="Aparajita" pitchFamily="34" charset="0"/>
                <a:cs typeface="Aparajita" pitchFamily="34" charset="0"/>
              </a:rPr>
              <a:t>short time, </a:t>
            </a:r>
            <a:r>
              <a:rPr sz="3200" spc="-50" dirty="0">
                <a:solidFill>
                  <a:schemeClr val="bg2">
                    <a:lumMod val="10000"/>
                  </a:schemeClr>
                </a:solidFill>
                <a:latin typeface="Aparajita" pitchFamily="34" charset="0"/>
                <a:cs typeface="Aparajita" pitchFamily="34" charset="0"/>
              </a:rPr>
              <a:t>is </a:t>
            </a:r>
            <a:r>
              <a:rPr sz="3200" spc="-15" dirty="0">
                <a:solidFill>
                  <a:schemeClr val="bg2">
                    <a:lumMod val="10000"/>
                  </a:schemeClr>
                </a:solidFill>
                <a:latin typeface="Aparajita" pitchFamily="34" charset="0"/>
                <a:cs typeface="Aparajita" pitchFamily="34" charset="0"/>
              </a:rPr>
              <a:t>much </a:t>
            </a:r>
            <a:r>
              <a:rPr sz="3200" spc="-5" dirty="0">
                <a:solidFill>
                  <a:schemeClr val="bg2">
                    <a:lumMod val="10000"/>
                  </a:schemeClr>
                </a:solidFill>
                <a:latin typeface="Aparajita" pitchFamily="34" charset="0"/>
                <a:cs typeface="Aparajita" pitchFamily="34" charset="0"/>
              </a:rPr>
              <a:t>the </a:t>
            </a:r>
            <a:r>
              <a:rPr sz="3200" spc="-35" dirty="0">
                <a:solidFill>
                  <a:schemeClr val="bg2">
                    <a:lumMod val="10000"/>
                  </a:schemeClr>
                </a:solidFill>
                <a:latin typeface="Aparajita" pitchFamily="34" charset="0"/>
                <a:cs typeface="Aparajita" pitchFamily="34" charset="0"/>
              </a:rPr>
              <a:t>easiest </a:t>
            </a:r>
            <a:r>
              <a:rPr sz="3200" spc="-45" dirty="0">
                <a:solidFill>
                  <a:schemeClr val="bg2">
                    <a:lumMod val="10000"/>
                  </a:schemeClr>
                </a:solidFill>
                <a:latin typeface="Aparajita" pitchFamily="34" charset="0"/>
                <a:cs typeface="Aparajita" pitchFamily="34" charset="0"/>
              </a:rPr>
              <a:t>for </a:t>
            </a:r>
            <a:r>
              <a:rPr sz="3200" spc="-5" dirty="0">
                <a:solidFill>
                  <a:schemeClr val="bg2">
                    <a:lumMod val="10000"/>
                  </a:schemeClr>
                </a:solidFill>
                <a:latin typeface="Aparajita" pitchFamily="34" charset="0"/>
                <a:cs typeface="Aparajita" pitchFamily="34" charset="0"/>
              </a:rPr>
              <a:t>the  </a:t>
            </a:r>
            <a:r>
              <a:rPr sz="3200" spc="-40" dirty="0">
                <a:solidFill>
                  <a:schemeClr val="bg2">
                    <a:lumMod val="10000"/>
                  </a:schemeClr>
                </a:solidFill>
                <a:latin typeface="Aparajita" pitchFamily="34" charset="0"/>
                <a:cs typeface="Aparajita" pitchFamily="34" charset="0"/>
              </a:rPr>
              <a:t>physician, </a:t>
            </a:r>
            <a:r>
              <a:rPr sz="3200" spc="-30" dirty="0">
                <a:solidFill>
                  <a:schemeClr val="bg2">
                    <a:lumMod val="10000"/>
                  </a:schemeClr>
                </a:solidFill>
                <a:latin typeface="Aparajita" pitchFamily="34" charset="0"/>
                <a:cs typeface="Aparajita" pitchFamily="34" charset="0"/>
              </a:rPr>
              <a:t>because all </a:t>
            </a:r>
            <a:r>
              <a:rPr sz="3200" spc="-5" dirty="0">
                <a:solidFill>
                  <a:schemeClr val="bg2">
                    <a:lumMod val="10000"/>
                  </a:schemeClr>
                </a:solidFill>
                <a:latin typeface="Aparajita" pitchFamily="34" charset="0"/>
                <a:cs typeface="Aparajita" pitchFamily="34" charset="0"/>
              </a:rPr>
              <a:t>the </a:t>
            </a:r>
            <a:r>
              <a:rPr sz="3200" spc="-25" dirty="0">
                <a:solidFill>
                  <a:schemeClr val="bg2">
                    <a:lumMod val="10000"/>
                  </a:schemeClr>
                </a:solidFill>
                <a:latin typeface="Aparajita" pitchFamily="34" charset="0"/>
                <a:cs typeface="Aparajita" pitchFamily="34" charset="0"/>
              </a:rPr>
              <a:t>phenomena </a:t>
            </a:r>
            <a:r>
              <a:rPr sz="3200" spc="-35" dirty="0">
                <a:solidFill>
                  <a:schemeClr val="bg2">
                    <a:lumMod val="10000"/>
                  </a:schemeClr>
                </a:solidFill>
                <a:latin typeface="Aparajita" pitchFamily="34" charset="0"/>
                <a:cs typeface="Aparajita" pitchFamily="34" charset="0"/>
              </a:rPr>
              <a:t>and </a:t>
            </a:r>
            <a:r>
              <a:rPr sz="3200" spc="-30" dirty="0">
                <a:solidFill>
                  <a:schemeClr val="bg2">
                    <a:lumMod val="10000"/>
                  </a:schemeClr>
                </a:solidFill>
                <a:latin typeface="Aparajita" pitchFamily="34" charset="0"/>
                <a:cs typeface="Aparajita" pitchFamily="34" charset="0"/>
              </a:rPr>
              <a:t>deviations  </a:t>
            </a:r>
            <a:r>
              <a:rPr sz="3200" spc="-45" dirty="0">
                <a:solidFill>
                  <a:schemeClr val="bg2">
                    <a:lumMod val="10000"/>
                  </a:schemeClr>
                </a:solidFill>
                <a:latin typeface="Aparajita" pitchFamily="34" charset="0"/>
                <a:cs typeface="Aparajita" pitchFamily="34" charset="0"/>
              </a:rPr>
              <a:t>from </a:t>
            </a:r>
            <a:r>
              <a:rPr sz="3200" dirty="0">
                <a:solidFill>
                  <a:schemeClr val="bg2">
                    <a:lumMod val="10000"/>
                  </a:schemeClr>
                </a:solidFill>
                <a:latin typeface="Aparajita" pitchFamily="34" charset="0"/>
                <a:cs typeface="Aparajita" pitchFamily="34" charset="0"/>
              </a:rPr>
              <a:t>the </a:t>
            </a:r>
            <a:r>
              <a:rPr sz="3200" spc="-15" dirty="0">
                <a:solidFill>
                  <a:schemeClr val="bg2">
                    <a:lumMod val="10000"/>
                  </a:schemeClr>
                </a:solidFill>
                <a:latin typeface="Aparajita" pitchFamily="34" charset="0"/>
                <a:cs typeface="Aparajita" pitchFamily="34" charset="0"/>
              </a:rPr>
              <a:t>health </a:t>
            </a:r>
            <a:r>
              <a:rPr sz="3200" spc="-10" dirty="0">
                <a:solidFill>
                  <a:schemeClr val="bg2">
                    <a:lumMod val="10000"/>
                  </a:schemeClr>
                </a:solidFill>
                <a:latin typeface="Aparajita" pitchFamily="34" charset="0"/>
                <a:cs typeface="Aparajita" pitchFamily="34" charset="0"/>
              </a:rPr>
              <a:t>that </a:t>
            </a:r>
            <a:r>
              <a:rPr sz="3200" spc="-45" dirty="0">
                <a:solidFill>
                  <a:schemeClr val="bg2">
                    <a:lumMod val="10000"/>
                  </a:schemeClr>
                </a:solidFill>
                <a:latin typeface="Aparajita" pitchFamily="34" charset="0"/>
                <a:cs typeface="Aparajita" pitchFamily="34" charset="0"/>
              </a:rPr>
              <a:t>has </a:t>
            </a:r>
            <a:r>
              <a:rPr sz="3200" spc="-15" dirty="0">
                <a:solidFill>
                  <a:schemeClr val="bg2">
                    <a:lumMod val="10000"/>
                  </a:schemeClr>
                </a:solidFill>
                <a:latin typeface="Aparajita" pitchFamily="34" charset="0"/>
                <a:cs typeface="Aparajita" pitchFamily="34" charset="0"/>
              </a:rPr>
              <a:t>been </a:t>
            </a:r>
            <a:r>
              <a:rPr sz="3200" spc="-5" dirty="0">
                <a:solidFill>
                  <a:schemeClr val="bg2">
                    <a:lumMod val="10000"/>
                  </a:schemeClr>
                </a:solidFill>
                <a:latin typeface="Aparajita" pitchFamily="34" charset="0"/>
                <a:cs typeface="Aparajita" pitchFamily="34" charset="0"/>
              </a:rPr>
              <a:t>but </a:t>
            </a:r>
            <a:r>
              <a:rPr sz="3200" spc="-30" dirty="0">
                <a:solidFill>
                  <a:schemeClr val="bg2">
                    <a:lumMod val="10000"/>
                  </a:schemeClr>
                </a:solidFill>
                <a:latin typeface="Aparajita" pitchFamily="34" charset="0"/>
                <a:cs typeface="Aparajita" pitchFamily="34" charset="0"/>
              </a:rPr>
              <a:t>recently </a:t>
            </a:r>
            <a:r>
              <a:rPr sz="3200" spc="-15" dirty="0">
                <a:solidFill>
                  <a:schemeClr val="bg2">
                    <a:lumMod val="10000"/>
                  </a:schemeClr>
                </a:solidFill>
                <a:latin typeface="Aparajita" pitchFamily="34" charset="0"/>
                <a:cs typeface="Aparajita" pitchFamily="34" charset="0"/>
              </a:rPr>
              <a:t>lost </a:t>
            </a:r>
            <a:r>
              <a:rPr sz="3200" spc="-60" dirty="0">
                <a:solidFill>
                  <a:schemeClr val="bg2">
                    <a:lumMod val="10000"/>
                  </a:schemeClr>
                </a:solidFill>
                <a:latin typeface="Aparajita" pitchFamily="34" charset="0"/>
                <a:cs typeface="Aparajita" pitchFamily="34" charset="0"/>
              </a:rPr>
              <a:t>are </a:t>
            </a:r>
            <a:r>
              <a:rPr sz="3200" spc="-20" dirty="0">
                <a:solidFill>
                  <a:schemeClr val="bg2">
                    <a:lumMod val="10000"/>
                  </a:schemeClr>
                </a:solidFill>
                <a:latin typeface="Aparajita" pitchFamily="34" charset="0"/>
                <a:cs typeface="Aparajita" pitchFamily="34" charset="0"/>
              </a:rPr>
              <a:t>still  </a:t>
            </a:r>
            <a:r>
              <a:rPr sz="3200" spc="-50" dirty="0">
                <a:solidFill>
                  <a:schemeClr val="bg2">
                    <a:lumMod val="10000"/>
                  </a:schemeClr>
                </a:solidFill>
                <a:latin typeface="Aparajita" pitchFamily="34" charset="0"/>
                <a:cs typeface="Aparajita" pitchFamily="34" charset="0"/>
              </a:rPr>
              <a:t>fresh </a:t>
            </a:r>
            <a:r>
              <a:rPr sz="3200" spc="-30" dirty="0">
                <a:solidFill>
                  <a:schemeClr val="bg2">
                    <a:lumMod val="10000"/>
                  </a:schemeClr>
                </a:solidFill>
                <a:latin typeface="Aparajita" pitchFamily="34" charset="0"/>
                <a:cs typeface="Aparajita" pitchFamily="34" charset="0"/>
              </a:rPr>
              <a:t>in </a:t>
            </a:r>
            <a:r>
              <a:rPr sz="3200" spc="-5" dirty="0">
                <a:solidFill>
                  <a:schemeClr val="bg2">
                    <a:lumMod val="10000"/>
                  </a:schemeClr>
                </a:solidFill>
                <a:latin typeface="Aparajita" pitchFamily="34" charset="0"/>
                <a:cs typeface="Aparajita" pitchFamily="34" charset="0"/>
              </a:rPr>
              <a:t>the </a:t>
            </a:r>
            <a:r>
              <a:rPr sz="3200" spc="-30" dirty="0">
                <a:solidFill>
                  <a:schemeClr val="bg2">
                    <a:lumMod val="10000"/>
                  </a:schemeClr>
                </a:solidFill>
                <a:latin typeface="Aparajita" pitchFamily="34" charset="0"/>
                <a:cs typeface="Aparajita" pitchFamily="34" charset="0"/>
              </a:rPr>
              <a:t>memory </a:t>
            </a:r>
            <a:r>
              <a:rPr sz="3200" spc="-20" dirty="0">
                <a:solidFill>
                  <a:schemeClr val="bg2">
                    <a:lumMod val="10000"/>
                  </a:schemeClr>
                </a:solidFill>
                <a:latin typeface="Aparajita" pitchFamily="34" charset="0"/>
                <a:cs typeface="Aparajita" pitchFamily="34" charset="0"/>
              </a:rPr>
              <a:t>of </a:t>
            </a:r>
            <a:r>
              <a:rPr sz="3200" spc="-5" dirty="0">
                <a:solidFill>
                  <a:schemeClr val="bg2">
                    <a:lumMod val="10000"/>
                  </a:schemeClr>
                </a:solidFill>
                <a:latin typeface="Aparajita" pitchFamily="34" charset="0"/>
                <a:cs typeface="Aparajita" pitchFamily="34" charset="0"/>
              </a:rPr>
              <a:t>the </a:t>
            </a:r>
            <a:r>
              <a:rPr sz="3200" spc="-20" dirty="0">
                <a:solidFill>
                  <a:schemeClr val="bg2">
                    <a:lumMod val="10000"/>
                  </a:schemeClr>
                </a:solidFill>
                <a:latin typeface="Aparajita" pitchFamily="34" charset="0"/>
                <a:cs typeface="Aparajita" pitchFamily="34" charset="0"/>
              </a:rPr>
              <a:t>patient </a:t>
            </a:r>
            <a:r>
              <a:rPr sz="3200" spc="-35" dirty="0">
                <a:solidFill>
                  <a:schemeClr val="bg2">
                    <a:lumMod val="10000"/>
                  </a:schemeClr>
                </a:solidFill>
                <a:latin typeface="Aparajita" pitchFamily="34" charset="0"/>
                <a:cs typeface="Aparajita" pitchFamily="34" charset="0"/>
              </a:rPr>
              <a:t>and his </a:t>
            </a:r>
            <a:r>
              <a:rPr sz="3200" spc="-40" dirty="0">
                <a:solidFill>
                  <a:schemeClr val="bg2">
                    <a:lumMod val="10000"/>
                  </a:schemeClr>
                </a:solidFill>
                <a:latin typeface="Aparajita" pitchFamily="34" charset="0"/>
                <a:cs typeface="Aparajita" pitchFamily="34" charset="0"/>
              </a:rPr>
              <a:t>friends,</a:t>
            </a:r>
            <a:r>
              <a:rPr sz="3200" spc="-215" dirty="0">
                <a:solidFill>
                  <a:schemeClr val="bg2">
                    <a:lumMod val="10000"/>
                  </a:schemeClr>
                </a:solidFill>
                <a:latin typeface="Aparajita" pitchFamily="34" charset="0"/>
                <a:cs typeface="Aparajita" pitchFamily="34" charset="0"/>
              </a:rPr>
              <a:t> </a:t>
            </a:r>
            <a:r>
              <a:rPr sz="3200" spc="-20" dirty="0">
                <a:solidFill>
                  <a:schemeClr val="bg2">
                    <a:lumMod val="10000"/>
                  </a:schemeClr>
                </a:solidFill>
                <a:latin typeface="Aparajita" pitchFamily="34" charset="0"/>
                <a:cs typeface="Aparajita" pitchFamily="34" charset="0"/>
              </a:rPr>
              <a:t>still  continue </a:t>
            </a:r>
            <a:r>
              <a:rPr sz="3200" spc="-5" dirty="0">
                <a:solidFill>
                  <a:schemeClr val="bg2">
                    <a:lumMod val="10000"/>
                  </a:schemeClr>
                </a:solidFill>
                <a:latin typeface="Aparajita" pitchFamily="34" charset="0"/>
                <a:cs typeface="Aparajita" pitchFamily="34" charset="0"/>
              </a:rPr>
              <a:t>to </a:t>
            </a:r>
            <a:r>
              <a:rPr sz="3200" spc="-10" dirty="0">
                <a:solidFill>
                  <a:schemeClr val="bg2">
                    <a:lumMod val="10000"/>
                  </a:schemeClr>
                </a:solidFill>
                <a:latin typeface="Aparajita" pitchFamily="34" charset="0"/>
                <a:cs typeface="Aparajita" pitchFamily="34" charset="0"/>
              </a:rPr>
              <a:t>be </a:t>
            </a:r>
            <a:r>
              <a:rPr sz="3200" spc="-40" dirty="0">
                <a:solidFill>
                  <a:schemeClr val="bg2">
                    <a:lumMod val="10000"/>
                  </a:schemeClr>
                </a:solidFill>
                <a:latin typeface="Aparajita" pitchFamily="34" charset="0"/>
                <a:cs typeface="Aparajita" pitchFamily="34" charset="0"/>
              </a:rPr>
              <a:t>novel </a:t>
            </a:r>
            <a:r>
              <a:rPr sz="3200" spc="-35" dirty="0">
                <a:solidFill>
                  <a:schemeClr val="bg2">
                    <a:lumMod val="10000"/>
                  </a:schemeClr>
                </a:solidFill>
                <a:latin typeface="Aparajita" pitchFamily="34" charset="0"/>
                <a:cs typeface="Aparajita" pitchFamily="34" charset="0"/>
              </a:rPr>
              <a:t>and striking. </a:t>
            </a:r>
            <a:r>
              <a:rPr sz="3200" spc="-15" dirty="0">
                <a:solidFill>
                  <a:schemeClr val="bg2">
                    <a:lumMod val="10000"/>
                  </a:schemeClr>
                </a:solidFill>
                <a:latin typeface="Aparajita" pitchFamily="34" charset="0"/>
                <a:cs typeface="Aparajita" pitchFamily="34" charset="0"/>
              </a:rPr>
              <a:t>The </a:t>
            </a:r>
            <a:r>
              <a:rPr sz="3200" spc="-40" dirty="0">
                <a:solidFill>
                  <a:schemeClr val="bg2">
                    <a:lumMod val="10000"/>
                  </a:schemeClr>
                </a:solidFill>
                <a:latin typeface="Aparajita" pitchFamily="34" charset="0"/>
                <a:cs typeface="Aparajita" pitchFamily="34" charset="0"/>
              </a:rPr>
              <a:t>physician  </a:t>
            </a:r>
            <a:r>
              <a:rPr sz="3200" spc="-30" dirty="0">
                <a:solidFill>
                  <a:schemeClr val="bg2">
                    <a:lumMod val="10000"/>
                  </a:schemeClr>
                </a:solidFill>
                <a:latin typeface="Aparajita" pitchFamily="34" charset="0"/>
                <a:cs typeface="Aparajita" pitchFamily="34" charset="0"/>
              </a:rPr>
              <a:t>certainly </a:t>
            </a:r>
            <a:r>
              <a:rPr sz="3200" spc="-45" dirty="0">
                <a:solidFill>
                  <a:schemeClr val="bg2">
                    <a:lumMod val="10000"/>
                  </a:schemeClr>
                </a:solidFill>
                <a:latin typeface="Aparajita" pitchFamily="34" charset="0"/>
                <a:cs typeface="Aparajita" pitchFamily="34" charset="0"/>
              </a:rPr>
              <a:t>requires </a:t>
            </a:r>
            <a:r>
              <a:rPr sz="3200" spc="-5" dirty="0">
                <a:solidFill>
                  <a:schemeClr val="bg2">
                    <a:lumMod val="10000"/>
                  </a:schemeClr>
                </a:solidFill>
                <a:latin typeface="Aparajita" pitchFamily="34" charset="0"/>
                <a:cs typeface="Aparajita" pitchFamily="34" charset="0"/>
              </a:rPr>
              <a:t>to </a:t>
            </a:r>
            <a:r>
              <a:rPr sz="3200" spc="-25" dirty="0">
                <a:solidFill>
                  <a:schemeClr val="bg2">
                    <a:lumMod val="10000"/>
                  </a:schemeClr>
                </a:solidFill>
                <a:latin typeface="Aparajita" pitchFamily="34" charset="0"/>
                <a:cs typeface="Aparajita" pitchFamily="34" charset="0"/>
              </a:rPr>
              <a:t>know everything </a:t>
            </a:r>
            <a:r>
              <a:rPr sz="3200" spc="-30" dirty="0">
                <a:solidFill>
                  <a:schemeClr val="bg2">
                    <a:lumMod val="10000"/>
                  </a:schemeClr>
                </a:solidFill>
                <a:latin typeface="Aparajita" pitchFamily="34" charset="0"/>
                <a:cs typeface="Aparajita" pitchFamily="34" charset="0"/>
              </a:rPr>
              <a:t>in </a:t>
            </a:r>
            <a:r>
              <a:rPr sz="3200" spc="-20" dirty="0">
                <a:solidFill>
                  <a:schemeClr val="bg2">
                    <a:lumMod val="10000"/>
                  </a:schemeClr>
                </a:solidFill>
                <a:latin typeface="Aparajita" pitchFamily="34" charset="0"/>
                <a:cs typeface="Aparajita" pitchFamily="34" charset="0"/>
              </a:rPr>
              <a:t>such </a:t>
            </a:r>
            <a:r>
              <a:rPr sz="3200" spc="-45" dirty="0">
                <a:solidFill>
                  <a:schemeClr val="bg2">
                    <a:lumMod val="10000"/>
                  </a:schemeClr>
                </a:solidFill>
                <a:latin typeface="Aparajita" pitchFamily="34" charset="0"/>
                <a:cs typeface="Aparajita" pitchFamily="34" charset="0"/>
              </a:rPr>
              <a:t>cases  </a:t>
            </a:r>
            <a:r>
              <a:rPr sz="3200" spc="-60" dirty="0">
                <a:solidFill>
                  <a:schemeClr val="bg2">
                    <a:lumMod val="10000"/>
                  </a:schemeClr>
                </a:solidFill>
                <a:latin typeface="Aparajita" pitchFamily="34" charset="0"/>
                <a:cs typeface="Aparajita" pitchFamily="34" charset="0"/>
              </a:rPr>
              <a:t>also; </a:t>
            </a:r>
            <a:r>
              <a:rPr sz="3200" spc="-5" dirty="0">
                <a:solidFill>
                  <a:schemeClr val="bg2">
                    <a:lumMod val="10000"/>
                  </a:schemeClr>
                </a:solidFill>
                <a:latin typeface="Aparajita" pitchFamily="34" charset="0"/>
                <a:cs typeface="Aparajita" pitchFamily="34" charset="0"/>
              </a:rPr>
              <a:t>but </a:t>
            </a:r>
            <a:r>
              <a:rPr sz="3200" spc="-10" dirty="0">
                <a:solidFill>
                  <a:schemeClr val="bg2">
                    <a:lumMod val="10000"/>
                  </a:schemeClr>
                </a:solidFill>
                <a:latin typeface="Aparajita" pitchFamily="34" charset="0"/>
                <a:cs typeface="Aparajita" pitchFamily="34" charset="0"/>
              </a:rPr>
              <a:t>he </a:t>
            </a:r>
            <a:r>
              <a:rPr sz="3200" spc="-50" dirty="0">
                <a:solidFill>
                  <a:schemeClr val="bg2">
                    <a:lumMod val="10000"/>
                  </a:schemeClr>
                </a:solidFill>
                <a:latin typeface="Aparajita" pitchFamily="34" charset="0"/>
                <a:cs typeface="Aparajita" pitchFamily="34" charset="0"/>
              </a:rPr>
              <a:t>has </a:t>
            </a:r>
            <a:r>
              <a:rPr sz="3200" spc="-10" dirty="0">
                <a:solidFill>
                  <a:schemeClr val="bg2">
                    <a:lumMod val="10000"/>
                  </a:schemeClr>
                </a:solidFill>
                <a:latin typeface="Aparajita" pitchFamily="34" charset="0"/>
                <a:cs typeface="Aparajita" pitchFamily="34" charset="0"/>
              </a:rPr>
              <a:t>much </a:t>
            </a:r>
            <a:r>
              <a:rPr sz="3200" spc="-40" dirty="0">
                <a:solidFill>
                  <a:schemeClr val="bg2">
                    <a:lumMod val="10000"/>
                  </a:schemeClr>
                </a:solidFill>
                <a:latin typeface="Aparajita" pitchFamily="34" charset="0"/>
                <a:cs typeface="Aparajita" pitchFamily="34" charset="0"/>
              </a:rPr>
              <a:t>less </a:t>
            </a:r>
            <a:r>
              <a:rPr sz="3200" spc="-5" dirty="0">
                <a:solidFill>
                  <a:schemeClr val="bg2">
                    <a:lumMod val="10000"/>
                  </a:schemeClr>
                </a:solidFill>
                <a:latin typeface="Aparajita" pitchFamily="34" charset="0"/>
                <a:cs typeface="Aparajita" pitchFamily="34" charset="0"/>
              </a:rPr>
              <a:t>to </a:t>
            </a:r>
            <a:r>
              <a:rPr sz="3200" spc="-35" dirty="0">
                <a:solidFill>
                  <a:schemeClr val="bg2">
                    <a:lumMod val="10000"/>
                  </a:schemeClr>
                </a:solidFill>
                <a:latin typeface="Aparajita" pitchFamily="34" charset="0"/>
                <a:cs typeface="Aparajita" pitchFamily="34" charset="0"/>
              </a:rPr>
              <a:t>inquire </a:t>
            </a:r>
            <a:r>
              <a:rPr sz="3200" spc="-45" dirty="0">
                <a:solidFill>
                  <a:schemeClr val="bg2">
                    <a:lumMod val="10000"/>
                  </a:schemeClr>
                </a:solidFill>
                <a:latin typeface="Aparajita" pitchFamily="34" charset="0"/>
                <a:cs typeface="Aparajita" pitchFamily="34" charset="0"/>
              </a:rPr>
              <a:t>into; </a:t>
            </a:r>
            <a:r>
              <a:rPr sz="3200" spc="-10" dirty="0">
                <a:solidFill>
                  <a:schemeClr val="bg2">
                    <a:lumMod val="10000"/>
                  </a:schemeClr>
                </a:solidFill>
                <a:latin typeface="Aparajita" pitchFamily="34" charset="0"/>
                <a:cs typeface="Aparajita" pitchFamily="34" charset="0"/>
              </a:rPr>
              <a:t>they </a:t>
            </a:r>
            <a:r>
              <a:rPr sz="3200" spc="-60" dirty="0">
                <a:solidFill>
                  <a:schemeClr val="bg2">
                    <a:lumMod val="10000"/>
                  </a:schemeClr>
                </a:solidFill>
                <a:latin typeface="Aparajita" pitchFamily="34" charset="0"/>
                <a:cs typeface="Aparajita" pitchFamily="34" charset="0"/>
              </a:rPr>
              <a:t>are </a:t>
            </a:r>
            <a:r>
              <a:rPr sz="3200" spc="-45" dirty="0">
                <a:solidFill>
                  <a:schemeClr val="bg2">
                    <a:lumMod val="10000"/>
                  </a:schemeClr>
                </a:solidFill>
                <a:latin typeface="Aparajita" pitchFamily="34" charset="0"/>
                <a:cs typeface="Aparajita" pitchFamily="34" charset="0"/>
              </a:rPr>
              <a:t>for  </a:t>
            </a:r>
            <a:r>
              <a:rPr sz="3200" spc="-5" dirty="0">
                <a:solidFill>
                  <a:schemeClr val="bg2">
                    <a:lumMod val="10000"/>
                  </a:schemeClr>
                </a:solidFill>
                <a:latin typeface="Aparajita" pitchFamily="34" charset="0"/>
                <a:cs typeface="Aparajita" pitchFamily="34" charset="0"/>
              </a:rPr>
              <a:t>the </a:t>
            </a:r>
            <a:r>
              <a:rPr sz="3200" spc="-25" dirty="0">
                <a:solidFill>
                  <a:schemeClr val="bg2">
                    <a:lumMod val="10000"/>
                  </a:schemeClr>
                </a:solidFill>
                <a:latin typeface="Aparajita" pitchFamily="34" charset="0"/>
                <a:cs typeface="Aparajita" pitchFamily="34" charset="0"/>
              </a:rPr>
              <a:t>most </a:t>
            </a:r>
            <a:r>
              <a:rPr sz="3200" spc="-40" dirty="0">
                <a:solidFill>
                  <a:schemeClr val="bg2">
                    <a:lumMod val="10000"/>
                  </a:schemeClr>
                </a:solidFill>
                <a:latin typeface="Aparajita" pitchFamily="34" charset="0"/>
                <a:cs typeface="Aparajita" pitchFamily="34" charset="0"/>
              </a:rPr>
              <a:t>part </a:t>
            </a:r>
            <a:r>
              <a:rPr sz="3200" spc="-35" dirty="0">
                <a:solidFill>
                  <a:schemeClr val="bg2">
                    <a:lumMod val="10000"/>
                  </a:schemeClr>
                </a:solidFill>
                <a:latin typeface="Aparajita" pitchFamily="34" charset="0"/>
                <a:cs typeface="Aparajita" pitchFamily="34" charset="0"/>
              </a:rPr>
              <a:t>spontaneously </a:t>
            </a:r>
            <a:r>
              <a:rPr sz="3200" spc="-25" dirty="0">
                <a:solidFill>
                  <a:schemeClr val="bg2">
                    <a:lumMod val="10000"/>
                  </a:schemeClr>
                </a:solidFill>
                <a:latin typeface="Aparajita" pitchFamily="34" charset="0"/>
                <a:cs typeface="Aparajita" pitchFamily="34" charset="0"/>
              </a:rPr>
              <a:t>detailed </a:t>
            </a:r>
            <a:r>
              <a:rPr sz="3200" spc="-5" dirty="0">
                <a:solidFill>
                  <a:schemeClr val="bg2">
                    <a:lumMod val="10000"/>
                  </a:schemeClr>
                </a:solidFill>
                <a:latin typeface="Aparajita" pitchFamily="34" charset="0"/>
                <a:cs typeface="Aparajita" pitchFamily="34" charset="0"/>
              </a:rPr>
              <a:t>to</a:t>
            </a:r>
            <a:r>
              <a:rPr sz="3200" spc="-335" dirty="0">
                <a:solidFill>
                  <a:schemeClr val="bg2">
                    <a:lumMod val="10000"/>
                  </a:schemeClr>
                </a:solidFill>
                <a:latin typeface="Aparajita" pitchFamily="34" charset="0"/>
                <a:cs typeface="Aparajita" pitchFamily="34" charset="0"/>
              </a:rPr>
              <a:t> </a:t>
            </a:r>
            <a:r>
              <a:rPr sz="3200" spc="-25" dirty="0">
                <a:solidFill>
                  <a:schemeClr val="bg2">
                    <a:lumMod val="10000"/>
                  </a:schemeClr>
                </a:solidFill>
                <a:latin typeface="Aparajita" pitchFamily="34" charset="0"/>
                <a:cs typeface="Aparajita" pitchFamily="34" charset="0"/>
              </a:rPr>
              <a:t>him.</a:t>
            </a:r>
            <a:endParaRPr sz="2600">
              <a:solidFill>
                <a:schemeClr val="bg2">
                  <a:lumMod val="10000"/>
                </a:schemeClr>
              </a:solidFill>
              <a:latin typeface="Aparajita" pitchFamily="34" charset="0"/>
              <a:cs typeface="Aparajita"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57158" y="304800"/>
          <a:ext cx="8501122" cy="6124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763000" cy="4525963"/>
          </a:xfrm>
        </p:spPr>
        <p:txBody>
          <a:bodyPr>
            <a:normAutofit fontScale="92500" lnSpcReduction="10000"/>
          </a:bodyPr>
          <a:lstStyle/>
          <a:p>
            <a:pPr marL="609600" indent="-609600"/>
            <a:r>
              <a:rPr lang="en-US" sz="3200" b="1" i="1" dirty="0" smtClean="0">
                <a:latin typeface="Aparajita" pitchFamily="34" charset="0"/>
                <a:cs typeface="Aparajita" pitchFamily="34" charset="0"/>
              </a:rPr>
              <a:t>Consideration as an unknown one</a:t>
            </a:r>
          </a:p>
          <a:p>
            <a:pPr marL="1009650" lvl="1" indent="-609600"/>
            <a:r>
              <a:rPr lang="en-US" sz="2800" dirty="0" smtClean="0">
                <a:latin typeface="Aparajita" pitchFamily="34" charset="0"/>
                <a:cs typeface="Aparajita" pitchFamily="34" charset="0"/>
              </a:rPr>
              <a:t>In case of an acute disease i.e. epidemic and sporadic a physician should study the disease carefully and examine it properly without being biased by earlier experiences.</a:t>
            </a:r>
          </a:p>
          <a:p>
            <a:pPr marL="1009650" lvl="1" indent="-609600"/>
            <a:r>
              <a:rPr lang="en-US" sz="2800" dirty="0" smtClean="0">
                <a:latin typeface="Aparajita" pitchFamily="34" charset="0"/>
                <a:cs typeface="Aparajita" pitchFamily="34" charset="0"/>
              </a:rPr>
              <a:t>He should treat such disease as a unique and unknown one which might have some similarity in presentation or even in name but there always exists an individual characteristic.</a:t>
            </a:r>
          </a:p>
          <a:p>
            <a:pPr marL="1009650" lvl="1" indent="-609600"/>
            <a:r>
              <a:rPr lang="en-US" sz="2800" dirty="0" smtClean="0">
                <a:latin typeface="Aparajita" pitchFamily="34" charset="0"/>
                <a:cs typeface="Aparajita" pitchFamily="34" charset="0"/>
              </a:rPr>
              <a:t>Even if the causation is same because of difference in constitution of a person, the effect i.e. the expressions would be always different at some sphere.  However, the epidemics caused by the same source are found to be similar</a:t>
            </a:r>
            <a:r>
              <a:rPr lang="en-US" sz="2400" b="1" dirty="0" smtClean="0"/>
              <a:t> </a:t>
            </a:r>
            <a:r>
              <a:rPr lang="en-US" sz="2600" dirty="0" smtClean="0">
                <a:latin typeface="Aparajita" pitchFamily="34" charset="0"/>
                <a:cs typeface="Aparajita" pitchFamily="34" charset="0"/>
              </a:rPr>
              <a:t>in common symptoms.</a:t>
            </a:r>
            <a:endParaRPr lang="en-US" sz="2400" dirty="0" smtClean="0">
              <a:latin typeface="Aparajita" pitchFamily="34" charset="0"/>
              <a:cs typeface="Aparajita" pitchFamily="34" charset="0"/>
            </a:endParaRPr>
          </a:p>
          <a:p>
            <a:endParaRPr lang="en-US" dirty="0"/>
          </a:p>
        </p:txBody>
      </p:sp>
      <p:sp>
        <p:nvSpPr>
          <p:cNvPr id="3" name="Title 2"/>
          <p:cNvSpPr>
            <a:spLocks noGrp="1"/>
          </p:cNvSpPr>
          <p:nvPr>
            <p:ph type="title"/>
          </p:nvPr>
        </p:nvSpPr>
        <p:spPr/>
        <p:txBody>
          <a:bodyPr/>
          <a:lstStyle/>
          <a:p>
            <a:pPr algn="ctr"/>
            <a:r>
              <a:rPr lang="en-US" sz="4400" dirty="0" smtClean="0">
                <a:solidFill>
                  <a:srgbClr val="000000"/>
                </a:solidFill>
              </a:rPr>
              <a:t>§</a:t>
            </a:r>
            <a:r>
              <a:rPr lang="en-US" sz="4400" spc="-95" dirty="0" smtClean="0">
                <a:solidFill>
                  <a:srgbClr val="000000"/>
                </a:solidFill>
              </a:rPr>
              <a:t> </a:t>
            </a:r>
            <a:r>
              <a:rPr lang="en-US" sz="4400" spc="-5" dirty="0" smtClean="0">
                <a:solidFill>
                  <a:srgbClr val="000000"/>
                </a:solidFill>
              </a:rPr>
              <a:t>100</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743200" y="457200"/>
            <a:ext cx="3048000" cy="782907"/>
          </a:xfrm>
          <a:prstGeom prst="rect">
            <a:avLst/>
          </a:prstGeom>
        </p:spPr>
        <p:txBody>
          <a:bodyPr vert="horz" wrap="square" lIns="0" tIns="13335" rIns="0" bIns="0" rtlCol="0">
            <a:spAutoFit/>
          </a:bodyPr>
          <a:lstStyle/>
          <a:p>
            <a:pPr marL="12700" algn="ctr">
              <a:lnSpc>
                <a:spcPct val="100000"/>
              </a:lnSpc>
              <a:spcBef>
                <a:spcPts val="105"/>
              </a:spcBef>
            </a:pPr>
            <a:r>
              <a:rPr sz="5000" dirty="0">
                <a:solidFill>
                  <a:srgbClr val="000000"/>
                </a:solidFill>
              </a:rPr>
              <a:t>§</a:t>
            </a:r>
            <a:r>
              <a:rPr sz="5000" spc="-95" dirty="0">
                <a:solidFill>
                  <a:srgbClr val="000000"/>
                </a:solidFill>
              </a:rPr>
              <a:t> </a:t>
            </a:r>
            <a:r>
              <a:rPr sz="5000" spc="-5" dirty="0">
                <a:solidFill>
                  <a:srgbClr val="000000"/>
                </a:solidFill>
              </a:rPr>
              <a:t>100</a:t>
            </a:r>
            <a:endParaRPr sz="5000"/>
          </a:p>
        </p:txBody>
      </p:sp>
      <p:sp>
        <p:nvSpPr>
          <p:cNvPr id="5" name="object 5"/>
          <p:cNvSpPr txBox="1"/>
          <p:nvPr/>
        </p:nvSpPr>
        <p:spPr>
          <a:xfrm>
            <a:off x="535940" y="1524000"/>
            <a:ext cx="8379460" cy="3952492"/>
          </a:xfrm>
          <a:prstGeom prst="rect">
            <a:avLst/>
          </a:prstGeom>
        </p:spPr>
        <p:txBody>
          <a:bodyPr vert="horz" wrap="square" lIns="0" tIns="89535" rIns="0" bIns="0" rtlCol="0">
            <a:spAutoFit/>
          </a:bodyPr>
          <a:lstStyle/>
          <a:p>
            <a:pPr marL="286385" marR="5080" indent="-274320">
              <a:lnSpc>
                <a:spcPts val="2500"/>
              </a:lnSpc>
              <a:spcBef>
                <a:spcPts val="705"/>
              </a:spcBef>
              <a:buClr>
                <a:srgbClr val="0AD0D9"/>
              </a:buClr>
              <a:buSzPct val="94230"/>
              <a:buFont typeface="Arial"/>
              <a:buChar char=""/>
              <a:tabLst>
                <a:tab pos="451484" algn="l"/>
                <a:tab pos="452120" algn="l"/>
              </a:tabLst>
            </a:pPr>
            <a:r>
              <a:rPr sz="2800" spc="-75" smtClean="0">
                <a:solidFill>
                  <a:schemeClr val="bg2">
                    <a:lumMod val="10000"/>
                  </a:schemeClr>
                </a:solidFill>
                <a:latin typeface="Aparajita" pitchFamily="34" charset="0"/>
                <a:cs typeface="Aparajita" pitchFamily="34" charset="0"/>
              </a:rPr>
              <a:t>In </a:t>
            </a:r>
            <a:r>
              <a:rPr sz="2800" spc="-30" dirty="0">
                <a:solidFill>
                  <a:schemeClr val="bg2">
                    <a:lumMod val="10000"/>
                  </a:schemeClr>
                </a:solidFill>
                <a:latin typeface="Aparajita" pitchFamily="34" charset="0"/>
                <a:cs typeface="Aparajita" pitchFamily="34" charset="0"/>
              </a:rPr>
              <a:t>investigating </a:t>
            </a:r>
            <a:r>
              <a:rPr sz="2800" spc="-5" dirty="0">
                <a:solidFill>
                  <a:schemeClr val="bg2">
                    <a:lumMod val="10000"/>
                  </a:schemeClr>
                </a:solidFill>
                <a:latin typeface="Aparajita" pitchFamily="34" charset="0"/>
                <a:cs typeface="Aparajita" pitchFamily="34" charset="0"/>
              </a:rPr>
              <a:t>the </a:t>
            </a:r>
            <a:r>
              <a:rPr sz="2800" spc="-15" dirty="0">
                <a:solidFill>
                  <a:schemeClr val="bg2">
                    <a:lumMod val="10000"/>
                  </a:schemeClr>
                </a:solidFill>
                <a:latin typeface="Aparajita" pitchFamily="34" charset="0"/>
                <a:cs typeface="Aparajita" pitchFamily="34" charset="0"/>
              </a:rPr>
              <a:t>totality </a:t>
            </a:r>
            <a:r>
              <a:rPr sz="2800" spc="-20" dirty="0">
                <a:solidFill>
                  <a:schemeClr val="bg2">
                    <a:lumMod val="10000"/>
                  </a:schemeClr>
                </a:solidFill>
                <a:latin typeface="Aparajita" pitchFamily="34" charset="0"/>
                <a:cs typeface="Aparajita" pitchFamily="34" charset="0"/>
              </a:rPr>
              <a:t>of </a:t>
            </a:r>
            <a:r>
              <a:rPr sz="2800" spc="-5" dirty="0">
                <a:solidFill>
                  <a:schemeClr val="bg2">
                    <a:lumMod val="10000"/>
                  </a:schemeClr>
                </a:solidFill>
                <a:latin typeface="Aparajita" pitchFamily="34" charset="0"/>
                <a:cs typeface="Aparajita" pitchFamily="34" charset="0"/>
              </a:rPr>
              <a:t>the </a:t>
            </a:r>
            <a:r>
              <a:rPr sz="2800" spc="-35" dirty="0">
                <a:solidFill>
                  <a:schemeClr val="bg2">
                    <a:lumMod val="10000"/>
                  </a:schemeClr>
                </a:solidFill>
                <a:latin typeface="Aparajita" pitchFamily="34" charset="0"/>
                <a:cs typeface="Aparajita" pitchFamily="34" charset="0"/>
              </a:rPr>
              <a:t>symptoms </a:t>
            </a:r>
            <a:r>
              <a:rPr sz="2800" spc="-20" dirty="0">
                <a:solidFill>
                  <a:schemeClr val="bg2">
                    <a:lumMod val="10000"/>
                  </a:schemeClr>
                </a:solidFill>
                <a:latin typeface="Aparajita" pitchFamily="34" charset="0"/>
                <a:cs typeface="Aparajita" pitchFamily="34" charset="0"/>
              </a:rPr>
              <a:t>of  epidemic </a:t>
            </a:r>
            <a:r>
              <a:rPr sz="2800" spc="-35" dirty="0">
                <a:solidFill>
                  <a:schemeClr val="bg2">
                    <a:lumMod val="10000"/>
                  </a:schemeClr>
                </a:solidFill>
                <a:latin typeface="Aparajita" pitchFamily="34" charset="0"/>
                <a:cs typeface="Aparajita" pitchFamily="34" charset="0"/>
              </a:rPr>
              <a:t>and </a:t>
            </a:r>
            <a:r>
              <a:rPr sz="2800" spc="-40" dirty="0">
                <a:solidFill>
                  <a:schemeClr val="bg2">
                    <a:lumMod val="10000"/>
                  </a:schemeClr>
                </a:solidFill>
                <a:latin typeface="Aparajita" pitchFamily="34" charset="0"/>
                <a:cs typeface="Aparajita" pitchFamily="34" charset="0"/>
              </a:rPr>
              <a:t>sporadic </a:t>
            </a:r>
            <a:r>
              <a:rPr sz="2800" spc="-50" dirty="0">
                <a:solidFill>
                  <a:schemeClr val="bg2">
                    <a:lumMod val="10000"/>
                  </a:schemeClr>
                </a:solidFill>
                <a:latin typeface="Aparajita" pitchFamily="34" charset="0"/>
                <a:cs typeface="Aparajita" pitchFamily="34" charset="0"/>
              </a:rPr>
              <a:t>diseases </a:t>
            </a:r>
            <a:r>
              <a:rPr sz="2800" spc="-5" dirty="0">
                <a:solidFill>
                  <a:schemeClr val="bg2">
                    <a:lumMod val="10000"/>
                  </a:schemeClr>
                </a:solidFill>
                <a:latin typeface="Aparajita" pitchFamily="34" charset="0"/>
                <a:cs typeface="Aparajita" pitchFamily="34" charset="0"/>
              </a:rPr>
              <a:t>it </a:t>
            </a:r>
            <a:r>
              <a:rPr sz="2800" spc="-55" dirty="0">
                <a:solidFill>
                  <a:schemeClr val="bg2">
                    <a:lumMod val="10000"/>
                  </a:schemeClr>
                </a:solidFill>
                <a:latin typeface="Aparajita" pitchFamily="34" charset="0"/>
                <a:cs typeface="Aparajita" pitchFamily="34" charset="0"/>
              </a:rPr>
              <a:t>is </a:t>
            </a:r>
            <a:r>
              <a:rPr sz="2800" spc="-20" dirty="0">
                <a:solidFill>
                  <a:schemeClr val="bg2">
                    <a:lumMod val="10000"/>
                  </a:schemeClr>
                </a:solidFill>
                <a:latin typeface="Aparajita" pitchFamily="34" charset="0"/>
                <a:cs typeface="Aparajita" pitchFamily="34" charset="0"/>
              </a:rPr>
              <a:t>quite </a:t>
            </a:r>
            <a:r>
              <a:rPr sz="2800" spc="-40" dirty="0">
                <a:solidFill>
                  <a:schemeClr val="bg2">
                    <a:lumMod val="10000"/>
                  </a:schemeClr>
                </a:solidFill>
                <a:latin typeface="Aparajita" pitchFamily="34" charset="0"/>
                <a:cs typeface="Aparajita" pitchFamily="34" charset="0"/>
              </a:rPr>
              <a:t>immaterial  </a:t>
            </a:r>
            <a:r>
              <a:rPr sz="2800" spc="-15" dirty="0">
                <a:solidFill>
                  <a:schemeClr val="bg2">
                    <a:lumMod val="10000"/>
                  </a:schemeClr>
                </a:solidFill>
                <a:latin typeface="Aparajita" pitchFamily="34" charset="0"/>
                <a:cs typeface="Aparajita" pitchFamily="34" charset="0"/>
              </a:rPr>
              <a:t>whether </a:t>
            </a:r>
            <a:r>
              <a:rPr sz="2800" spc="-35" dirty="0">
                <a:solidFill>
                  <a:schemeClr val="bg2">
                    <a:lumMod val="10000"/>
                  </a:schemeClr>
                </a:solidFill>
                <a:latin typeface="Aparajita" pitchFamily="34" charset="0"/>
                <a:cs typeface="Aparajita" pitchFamily="34" charset="0"/>
              </a:rPr>
              <a:t>or </a:t>
            </a:r>
            <a:r>
              <a:rPr sz="2800" spc="-5" dirty="0">
                <a:solidFill>
                  <a:schemeClr val="bg2">
                    <a:lumMod val="10000"/>
                  </a:schemeClr>
                </a:solidFill>
                <a:latin typeface="Aparajita" pitchFamily="34" charset="0"/>
                <a:cs typeface="Aparajita" pitchFamily="34" charset="0"/>
              </a:rPr>
              <a:t>not </a:t>
            </a:r>
            <a:r>
              <a:rPr sz="2800" spc="-20" dirty="0">
                <a:solidFill>
                  <a:schemeClr val="bg2">
                    <a:lumMod val="10000"/>
                  </a:schemeClr>
                </a:solidFill>
                <a:latin typeface="Aparajita" pitchFamily="34" charset="0"/>
                <a:cs typeface="Aparajita" pitchFamily="34" charset="0"/>
              </a:rPr>
              <a:t>something </a:t>
            </a:r>
            <a:r>
              <a:rPr sz="2800" spc="-45" dirty="0">
                <a:solidFill>
                  <a:schemeClr val="bg2">
                    <a:lumMod val="10000"/>
                  </a:schemeClr>
                </a:solidFill>
                <a:latin typeface="Aparajita" pitchFamily="34" charset="0"/>
                <a:cs typeface="Aparajita" pitchFamily="34" charset="0"/>
              </a:rPr>
              <a:t>similar has ever</a:t>
            </a:r>
            <a:r>
              <a:rPr sz="2800" spc="-445" dirty="0">
                <a:solidFill>
                  <a:schemeClr val="bg2">
                    <a:lumMod val="10000"/>
                  </a:schemeClr>
                </a:solidFill>
                <a:latin typeface="Aparajita" pitchFamily="34" charset="0"/>
                <a:cs typeface="Aparajita" pitchFamily="34" charset="0"/>
              </a:rPr>
              <a:t> </a:t>
            </a:r>
            <a:r>
              <a:rPr sz="2800" spc="-45" dirty="0">
                <a:solidFill>
                  <a:schemeClr val="bg2">
                    <a:lumMod val="10000"/>
                  </a:schemeClr>
                </a:solidFill>
                <a:latin typeface="Aparajita" pitchFamily="34" charset="0"/>
                <a:cs typeface="Aparajita" pitchFamily="34" charset="0"/>
              </a:rPr>
              <a:t>appeared </a:t>
            </a:r>
            <a:r>
              <a:rPr sz="2800" spc="-30" dirty="0">
                <a:solidFill>
                  <a:schemeClr val="bg2">
                    <a:lumMod val="10000"/>
                  </a:schemeClr>
                </a:solidFill>
                <a:latin typeface="Aparajita" pitchFamily="34" charset="0"/>
                <a:cs typeface="Aparajita" pitchFamily="34" charset="0"/>
              </a:rPr>
              <a:t>in  </a:t>
            </a:r>
            <a:r>
              <a:rPr sz="2800" spc="-5" dirty="0">
                <a:solidFill>
                  <a:schemeClr val="bg2">
                    <a:lumMod val="10000"/>
                  </a:schemeClr>
                </a:solidFill>
                <a:latin typeface="Aparajita" pitchFamily="34" charset="0"/>
                <a:cs typeface="Aparajita" pitchFamily="34" charset="0"/>
              </a:rPr>
              <a:t>the</a:t>
            </a:r>
            <a:r>
              <a:rPr sz="2800" spc="-105" dirty="0">
                <a:solidFill>
                  <a:schemeClr val="bg2">
                    <a:lumMod val="10000"/>
                  </a:schemeClr>
                </a:solidFill>
                <a:latin typeface="Aparajita" pitchFamily="34" charset="0"/>
                <a:cs typeface="Aparajita" pitchFamily="34" charset="0"/>
              </a:rPr>
              <a:t> </a:t>
            </a:r>
            <a:r>
              <a:rPr sz="2800" spc="-40" dirty="0">
                <a:solidFill>
                  <a:schemeClr val="bg2">
                    <a:lumMod val="10000"/>
                  </a:schemeClr>
                </a:solidFill>
                <a:latin typeface="Aparajita" pitchFamily="34" charset="0"/>
                <a:cs typeface="Aparajita" pitchFamily="34" charset="0"/>
              </a:rPr>
              <a:t>world</a:t>
            </a:r>
            <a:r>
              <a:rPr sz="2800" spc="-5" dirty="0">
                <a:solidFill>
                  <a:schemeClr val="bg2">
                    <a:lumMod val="10000"/>
                  </a:schemeClr>
                </a:solidFill>
                <a:latin typeface="Aparajita" pitchFamily="34" charset="0"/>
                <a:cs typeface="Aparajita" pitchFamily="34" charset="0"/>
              </a:rPr>
              <a:t> </a:t>
            </a:r>
            <a:r>
              <a:rPr sz="2800" spc="-35" dirty="0">
                <a:solidFill>
                  <a:schemeClr val="bg2">
                    <a:lumMod val="10000"/>
                  </a:schemeClr>
                </a:solidFill>
                <a:latin typeface="Aparajita" pitchFamily="34" charset="0"/>
                <a:cs typeface="Aparajita" pitchFamily="34" charset="0"/>
              </a:rPr>
              <a:t>before</a:t>
            </a:r>
            <a:r>
              <a:rPr sz="2800" spc="-80" dirty="0">
                <a:solidFill>
                  <a:schemeClr val="bg2">
                    <a:lumMod val="10000"/>
                  </a:schemeClr>
                </a:solidFill>
                <a:latin typeface="Aparajita" pitchFamily="34" charset="0"/>
                <a:cs typeface="Aparajita" pitchFamily="34" charset="0"/>
              </a:rPr>
              <a:t> </a:t>
            </a:r>
            <a:r>
              <a:rPr sz="2800" spc="-30" dirty="0">
                <a:solidFill>
                  <a:schemeClr val="bg2">
                    <a:lumMod val="10000"/>
                  </a:schemeClr>
                </a:solidFill>
                <a:latin typeface="Aparajita" pitchFamily="34" charset="0"/>
                <a:cs typeface="Aparajita" pitchFamily="34" charset="0"/>
              </a:rPr>
              <a:t>under</a:t>
            </a:r>
            <a:r>
              <a:rPr sz="2800" spc="-100" dirty="0">
                <a:solidFill>
                  <a:schemeClr val="bg2">
                    <a:lumMod val="10000"/>
                  </a:schemeClr>
                </a:solidFill>
                <a:latin typeface="Aparajita" pitchFamily="34" charset="0"/>
                <a:cs typeface="Aparajita" pitchFamily="34" charset="0"/>
              </a:rPr>
              <a:t> </a:t>
            </a:r>
            <a:r>
              <a:rPr sz="2800" spc="-5" dirty="0">
                <a:solidFill>
                  <a:schemeClr val="bg2">
                    <a:lumMod val="10000"/>
                  </a:schemeClr>
                </a:solidFill>
                <a:latin typeface="Aparajita" pitchFamily="34" charset="0"/>
                <a:cs typeface="Aparajita" pitchFamily="34" charset="0"/>
              </a:rPr>
              <a:t>the</a:t>
            </a:r>
            <a:r>
              <a:rPr sz="2800" spc="-95" dirty="0">
                <a:solidFill>
                  <a:schemeClr val="bg2">
                    <a:lumMod val="10000"/>
                  </a:schemeClr>
                </a:solidFill>
                <a:latin typeface="Aparajita" pitchFamily="34" charset="0"/>
                <a:cs typeface="Aparajita" pitchFamily="34" charset="0"/>
              </a:rPr>
              <a:t> </a:t>
            </a:r>
            <a:r>
              <a:rPr sz="2800" spc="-45" dirty="0">
                <a:solidFill>
                  <a:schemeClr val="bg2">
                    <a:lumMod val="10000"/>
                  </a:schemeClr>
                </a:solidFill>
                <a:latin typeface="Aparajita" pitchFamily="34" charset="0"/>
                <a:cs typeface="Aparajita" pitchFamily="34" charset="0"/>
              </a:rPr>
              <a:t>same</a:t>
            </a:r>
            <a:r>
              <a:rPr sz="2800" spc="-114" dirty="0">
                <a:solidFill>
                  <a:schemeClr val="bg2">
                    <a:lumMod val="10000"/>
                  </a:schemeClr>
                </a:solidFill>
                <a:latin typeface="Aparajita" pitchFamily="34" charset="0"/>
                <a:cs typeface="Aparajita" pitchFamily="34" charset="0"/>
              </a:rPr>
              <a:t> </a:t>
            </a:r>
            <a:r>
              <a:rPr sz="2800" spc="-35" dirty="0">
                <a:solidFill>
                  <a:schemeClr val="bg2">
                    <a:lumMod val="10000"/>
                  </a:schemeClr>
                </a:solidFill>
                <a:latin typeface="Aparajita" pitchFamily="34" charset="0"/>
                <a:cs typeface="Aparajita" pitchFamily="34" charset="0"/>
              </a:rPr>
              <a:t>or</a:t>
            </a:r>
            <a:r>
              <a:rPr sz="2800" spc="-145" dirty="0">
                <a:solidFill>
                  <a:schemeClr val="bg2">
                    <a:lumMod val="10000"/>
                  </a:schemeClr>
                </a:solidFill>
                <a:latin typeface="Aparajita" pitchFamily="34" charset="0"/>
                <a:cs typeface="Aparajita" pitchFamily="34" charset="0"/>
              </a:rPr>
              <a:t> </a:t>
            </a:r>
            <a:r>
              <a:rPr sz="2800" spc="-55" dirty="0">
                <a:solidFill>
                  <a:schemeClr val="bg2">
                    <a:lumMod val="10000"/>
                  </a:schemeClr>
                </a:solidFill>
                <a:latin typeface="Aparajita" pitchFamily="34" charset="0"/>
                <a:cs typeface="Aparajita" pitchFamily="34" charset="0"/>
              </a:rPr>
              <a:t>any</a:t>
            </a:r>
            <a:r>
              <a:rPr sz="2800" spc="-105" dirty="0">
                <a:solidFill>
                  <a:schemeClr val="bg2">
                    <a:lumMod val="10000"/>
                  </a:schemeClr>
                </a:solidFill>
                <a:latin typeface="Aparajita" pitchFamily="34" charset="0"/>
                <a:cs typeface="Aparajita" pitchFamily="34" charset="0"/>
              </a:rPr>
              <a:t> </a:t>
            </a:r>
            <a:r>
              <a:rPr sz="2800" spc="-15" dirty="0">
                <a:solidFill>
                  <a:schemeClr val="bg2">
                    <a:lumMod val="10000"/>
                  </a:schemeClr>
                </a:solidFill>
                <a:latin typeface="Aparajita" pitchFamily="34" charset="0"/>
                <a:cs typeface="Aparajita" pitchFamily="34" charset="0"/>
              </a:rPr>
              <a:t>other</a:t>
            </a:r>
            <a:r>
              <a:rPr sz="2800" spc="-75" dirty="0">
                <a:solidFill>
                  <a:schemeClr val="bg2">
                    <a:lumMod val="10000"/>
                  </a:schemeClr>
                </a:solidFill>
                <a:latin typeface="Aparajita" pitchFamily="34" charset="0"/>
                <a:cs typeface="Aparajita" pitchFamily="34" charset="0"/>
              </a:rPr>
              <a:t> </a:t>
            </a:r>
            <a:r>
              <a:rPr sz="2800" spc="-40">
                <a:solidFill>
                  <a:schemeClr val="bg2">
                    <a:lumMod val="10000"/>
                  </a:schemeClr>
                </a:solidFill>
                <a:latin typeface="Aparajita" pitchFamily="34" charset="0"/>
                <a:cs typeface="Aparajita" pitchFamily="34" charset="0"/>
              </a:rPr>
              <a:t>name</a:t>
            </a:r>
            <a:r>
              <a:rPr sz="2800" spc="-40" smtClean="0">
                <a:solidFill>
                  <a:schemeClr val="bg2">
                    <a:lumMod val="10000"/>
                  </a:schemeClr>
                </a:solidFill>
                <a:latin typeface="Aparajita" pitchFamily="34" charset="0"/>
                <a:cs typeface="Aparajita" pitchFamily="34" charset="0"/>
              </a:rPr>
              <a:t>.</a:t>
            </a:r>
            <a:endParaRPr lang="en-US" sz="2800" spc="-40" dirty="0" smtClean="0">
              <a:solidFill>
                <a:schemeClr val="bg2">
                  <a:lumMod val="10000"/>
                </a:schemeClr>
              </a:solidFill>
              <a:latin typeface="Aparajita" pitchFamily="34" charset="0"/>
              <a:cs typeface="Aparajita" pitchFamily="34" charset="0"/>
            </a:endParaRPr>
          </a:p>
          <a:p>
            <a:pPr marL="286385" marR="5080" indent="-274320">
              <a:lnSpc>
                <a:spcPts val="2500"/>
              </a:lnSpc>
              <a:spcBef>
                <a:spcPts val="705"/>
              </a:spcBef>
              <a:buClr>
                <a:srgbClr val="0AD0D9"/>
              </a:buClr>
              <a:buSzPct val="94230"/>
              <a:buFont typeface="Arial"/>
              <a:buChar char=""/>
              <a:tabLst>
                <a:tab pos="451484" algn="l"/>
                <a:tab pos="452120" algn="l"/>
              </a:tabLst>
            </a:pPr>
            <a:endParaRPr sz="2800">
              <a:solidFill>
                <a:schemeClr val="bg2">
                  <a:lumMod val="10000"/>
                </a:schemeClr>
              </a:solidFill>
              <a:latin typeface="Aparajita" pitchFamily="34" charset="0"/>
              <a:cs typeface="Aparajita" pitchFamily="34" charset="0"/>
            </a:endParaRPr>
          </a:p>
          <a:p>
            <a:pPr marL="286385" marR="142875" indent="-274320">
              <a:lnSpc>
                <a:spcPct val="80100"/>
              </a:lnSpc>
              <a:spcBef>
                <a:spcPts val="610"/>
              </a:spcBef>
              <a:buClr>
                <a:srgbClr val="0AD0D9"/>
              </a:buClr>
              <a:buSzPct val="94000"/>
              <a:buFont typeface="Arial"/>
              <a:buChar char=""/>
              <a:tabLst>
                <a:tab pos="363220" algn="l"/>
                <a:tab pos="363855" algn="l"/>
                <a:tab pos="1809114" algn="l"/>
              </a:tabLst>
            </a:pPr>
            <a:r>
              <a:rPr sz="2800" spc="-5" smtClean="0">
                <a:solidFill>
                  <a:schemeClr val="bg2">
                    <a:lumMod val="10000"/>
                  </a:schemeClr>
                </a:solidFill>
                <a:latin typeface="Aparajita" pitchFamily="34" charset="0"/>
                <a:cs typeface="Aparajita" pitchFamily="34" charset="0"/>
              </a:rPr>
              <a:t>the </a:t>
            </a:r>
            <a:r>
              <a:rPr sz="2800" spc="-40" dirty="0">
                <a:solidFill>
                  <a:schemeClr val="bg2">
                    <a:lumMod val="10000"/>
                  </a:schemeClr>
                </a:solidFill>
                <a:latin typeface="Aparajita" pitchFamily="34" charset="0"/>
                <a:cs typeface="Aparajita" pitchFamily="34" charset="0"/>
              </a:rPr>
              <a:t>physician </a:t>
            </a:r>
            <a:r>
              <a:rPr sz="2800" spc="-35" dirty="0">
                <a:solidFill>
                  <a:schemeClr val="bg2">
                    <a:lumMod val="10000"/>
                  </a:schemeClr>
                </a:solidFill>
                <a:latin typeface="Aparajita" pitchFamily="34" charset="0"/>
                <a:cs typeface="Aparajita" pitchFamily="34" charset="0"/>
              </a:rPr>
              <a:t>must </a:t>
            </a:r>
            <a:r>
              <a:rPr sz="2800" spc="-50" dirty="0">
                <a:solidFill>
                  <a:schemeClr val="bg2">
                    <a:lumMod val="10000"/>
                  </a:schemeClr>
                </a:solidFill>
                <a:latin typeface="Aparajita" pitchFamily="34" charset="0"/>
                <a:cs typeface="Aparajita" pitchFamily="34" charset="0"/>
              </a:rPr>
              <a:t>any </a:t>
            </a:r>
            <a:r>
              <a:rPr sz="2800" spc="-65" dirty="0">
                <a:solidFill>
                  <a:schemeClr val="bg2">
                    <a:lumMod val="10000"/>
                  </a:schemeClr>
                </a:solidFill>
                <a:latin typeface="Aparajita" pitchFamily="34" charset="0"/>
                <a:cs typeface="Aparajita" pitchFamily="34" charset="0"/>
              </a:rPr>
              <a:t>way </a:t>
            </a:r>
            <a:r>
              <a:rPr sz="2800" spc="-50" dirty="0">
                <a:solidFill>
                  <a:schemeClr val="bg2">
                    <a:lumMod val="10000"/>
                  </a:schemeClr>
                </a:solidFill>
                <a:latin typeface="Aparajita" pitchFamily="34" charset="0"/>
                <a:cs typeface="Aparajita" pitchFamily="34" charset="0"/>
              </a:rPr>
              <a:t>regard </a:t>
            </a:r>
            <a:r>
              <a:rPr sz="2800" spc="-5" dirty="0">
                <a:solidFill>
                  <a:schemeClr val="bg2">
                    <a:lumMod val="10000"/>
                  </a:schemeClr>
                </a:solidFill>
                <a:latin typeface="Aparajita" pitchFamily="34" charset="0"/>
                <a:cs typeface="Aparajita" pitchFamily="34" charset="0"/>
              </a:rPr>
              <a:t>the </a:t>
            </a:r>
            <a:r>
              <a:rPr sz="2800" spc="-45" dirty="0">
                <a:solidFill>
                  <a:schemeClr val="bg2">
                    <a:lumMod val="10000"/>
                  </a:schemeClr>
                </a:solidFill>
                <a:latin typeface="Aparajita" pitchFamily="34" charset="0"/>
                <a:cs typeface="Aparajita" pitchFamily="34" charset="0"/>
              </a:rPr>
              <a:t>pure </a:t>
            </a:r>
            <a:r>
              <a:rPr sz="2800" spc="-25" dirty="0">
                <a:solidFill>
                  <a:schemeClr val="bg2">
                    <a:lumMod val="10000"/>
                  </a:schemeClr>
                </a:solidFill>
                <a:latin typeface="Aparajita" pitchFamily="34" charset="0"/>
                <a:cs typeface="Aparajita" pitchFamily="34" charset="0"/>
              </a:rPr>
              <a:t>picture </a:t>
            </a:r>
            <a:r>
              <a:rPr sz="2800" spc="-20" dirty="0">
                <a:solidFill>
                  <a:schemeClr val="bg2">
                    <a:lumMod val="10000"/>
                  </a:schemeClr>
                </a:solidFill>
                <a:latin typeface="Aparajita" pitchFamily="34" charset="0"/>
                <a:cs typeface="Aparajita" pitchFamily="34" charset="0"/>
              </a:rPr>
              <a:t>of  </a:t>
            </a:r>
            <a:r>
              <a:rPr sz="2800" spc="-40" dirty="0">
                <a:solidFill>
                  <a:schemeClr val="bg2">
                    <a:lumMod val="10000"/>
                  </a:schemeClr>
                </a:solidFill>
                <a:latin typeface="Aparajita" pitchFamily="34" charset="0"/>
                <a:cs typeface="Aparajita" pitchFamily="34" charset="0"/>
              </a:rPr>
              <a:t>every prevailing </a:t>
            </a:r>
            <a:r>
              <a:rPr sz="2800" spc="-45" dirty="0">
                <a:solidFill>
                  <a:schemeClr val="bg2">
                    <a:lumMod val="10000"/>
                  </a:schemeClr>
                </a:solidFill>
                <a:latin typeface="Aparajita" pitchFamily="34" charset="0"/>
                <a:cs typeface="Aparajita" pitchFamily="34" charset="0"/>
              </a:rPr>
              <a:t>disease </a:t>
            </a:r>
            <a:r>
              <a:rPr sz="2800" spc="-70" dirty="0">
                <a:solidFill>
                  <a:schemeClr val="bg2">
                    <a:lumMod val="10000"/>
                  </a:schemeClr>
                </a:solidFill>
                <a:latin typeface="Aparajita" pitchFamily="34" charset="0"/>
                <a:cs typeface="Aparajita" pitchFamily="34" charset="0"/>
              </a:rPr>
              <a:t>as </a:t>
            </a:r>
            <a:r>
              <a:rPr sz="2800" spc="-40" dirty="0">
                <a:solidFill>
                  <a:schemeClr val="bg2">
                    <a:lumMod val="10000"/>
                  </a:schemeClr>
                </a:solidFill>
                <a:latin typeface="Aparajita" pitchFamily="34" charset="0"/>
                <a:cs typeface="Aparajita" pitchFamily="34" charset="0"/>
              </a:rPr>
              <a:t>if </a:t>
            </a:r>
            <a:r>
              <a:rPr sz="2800" spc="-10" dirty="0">
                <a:solidFill>
                  <a:schemeClr val="bg2">
                    <a:lumMod val="10000"/>
                  </a:schemeClr>
                </a:solidFill>
                <a:latin typeface="Aparajita" pitchFamily="34" charset="0"/>
                <a:cs typeface="Aparajita" pitchFamily="34" charset="0"/>
              </a:rPr>
              <a:t>it </a:t>
            </a:r>
            <a:r>
              <a:rPr sz="2800" spc="-55" dirty="0">
                <a:solidFill>
                  <a:schemeClr val="bg2">
                    <a:lumMod val="10000"/>
                  </a:schemeClr>
                </a:solidFill>
                <a:latin typeface="Aparajita" pitchFamily="34" charset="0"/>
                <a:cs typeface="Aparajita" pitchFamily="34" charset="0"/>
              </a:rPr>
              <a:t>were </a:t>
            </a:r>
            <a:r>
              <a:rPr sz="2800" spc="-25" dirty="0">
                <a:solidFill>
                  <a:schemeClr val="bg2">
                    <a:lumMod val="10000"/>
                  </a:schemeClr>
                </a:solidFill>
                <a:latin typeface="Aparajita" pitchFamily="34" charset="0"/>
                <a:cs typeface="Aparajita" pitchFamily="34" charset="0"/>
              </a:rPr>
              <a:t>something new </a:t>
            </a:r>
            <a:r>
              <a:rPr sz="2800" spc="-40">
                <a:solidFill>
                  <a:schemeClr val="bg2">
                    <a:lumMod val="10000"/>
                  </a:schemeClr>
                </a:solidFill>
                <a:latin typeface="Aparajita" pitchFamily="34" charset="0"/>
                <a:cs typeface="Aparajita" pitchFamily="34" charset="0"/>
              </a:rPr>
              <a:t>and  </a:t>
            </a:r>
            <a:r>
              <a:rPr sz="2800" spc="-30" smtClean="0">
                <a:solidFill>
                  <a:schemeClr val="bg2">
                    <a:lumMod val="10000"/>
                  </a:schemeClr>
                </a:solidFill>
                <a:latin typeface="Aparajita" pitchFamily="34" charset="0"/>
                <a:cs typeface="Aparajita" pitchFamily="34" charset="0"/>
              </a:rPr>
              <a:t>unknown,</a:t>
            </a:r>
            <a:r>
              <a:rPr lang="en-US" sz="2800" spc="-30" dirty="0" smtClean="0">
                <a:solidFill>
                  <a:schemeClr val="bg2">
                    <a:lumMod val="10000"/>
                  </a:schemeClr>
                </a:solidFill>
                <a:latin typeface="Aparajita" pitchFamily="34" charset="0"/>
                <a:cs typeface="Aparajita" pitchFamily="34" charset="0"/>
              </a:rPr>
              <a:t> </a:t>
            </a:r>
            <a:r>
              <a:rPr sz="2800" spc="-65" smtClean="0">
                <a:solidFill>
                  <a:schemeClr val="bg2">
                    <a:lumMod val="10000"/>
                  </a:schemeClr>
                </a:solidFill>
                <a:latin typeface="Aparajita" pitchFamily="34" charset="0"/>
                <a:cs typeface="Aparajita" pitchFamily="34" charset="0"/>
              </a:rPr>
              <a:t>as </a:t>
            </a:r>
            <a:r>
              <a:rPr sz="2800" spc="-60" dirty="0">
                <a:solidFill>
                  <a:schemeClr val="bg2">
                    <a:lumMod val="10000"/>
                  </a:schemeClr>
                </a:solidFill>
                <a:latin typeface="Aparajita" pitchFamily="34" charset="0"/>
                <a:cs typeface="Aparajita" pitchFamily="34" charset="0"/>
              </a:rPr>
              <a:t>a </a:t>
            </a:r>
            <a:r>
              <a:rPr sz="2800" spc="-35" dirty="0">
                <a:solidFill>
                  <a:schemeClr val="bg2">
                    <a:lumMod val="10000"/>
                  </a:schemeClr>
                </a:solidFill>
                <a:latin typeface="Aparajita" pitchFamily="34" charset="0"/>
                <a:cs typeface="Aparajita" pitchFamily="34" charset="0"/>
              </a:rPr>
              <a:t>careful </a:t>
            </a:r>
            <a:r>
              <a:rPr sz="2800" spc="-30" dirty="0">
                <a:solidFill>
                  <a:schemeClr val="bg2">
                    <a:lumMod val="10000"/>
                  </a:schemeClr>
                </a:solidFill>
                <a:latin typeface="Aparajita" pitchFamily="34" charset="0"/>
                <a:cs typeface="Aparajita" pitchFamily="34" charset="0"/>
              </a:rPr>
              <a:t>examination </a:t>
            </a:r>
            <a:r>
              <a:rPr sz="2800" spc="-20" dirty="0">
                <a:solidFill>
                  <a:schemeClr val="bg2">
                    <a:lumMod val="10000"/>
                  </a:schemeClr>
                </a:solidFill>
                <a:latin typeface="Aparajita" pitchFamily="34" charset="0"/>
                <a:cs typeface="Aparajita" pitchFamily="34" charset="0"/>
              </a:rPr>
              <a:t>will </a:t>
            </a:r>
            <a:r>
              <a:rPr sz="2800" spc="-35" dirty="0">
                <a:solidFill>
                  <a:schemeClr val="bg2">
                    <a:lumMod val="10000"/>
                  </a:schemeClr>
                </a:solidFill>
                <a:latin typeface="Aparajita" pitchFamily="34" charset="0"/>
                <a:cs typeface="Aparajita" pitchFamily="34" charset="0"/>
              </a:rPr>
              <a:t>show </a:t>
            </a:r>
            <a:r>
              <a:rPr sz="2800" spc="-15" dirty="0">
                <a:solidFill>
                  <a:schemeClr val="bg2">
                    <a:lumMod val="10000"/>
                  </a:schemeClr>
                </a:solidFill>
                <a:latin typeface="Aparajita" pitchFamily="34" charset="0"/>
                <a:cs typeface="Aparajita" pitchFamily="34" charset="0"/>
              </a:rPr>
              <a:t>that </a:t>
            </a:r>
            <a:r>
              <a:rPr sz="2800" spc="-35" dirty="0">
                <a:solidFill>
                  <a:schemeClr val="bg2">
                    <a:lumMod val="10000"/>
                  </a:schemeClr>
                </a:solidFill>
                <a:latin typeface="Aparajita" pitchFamily="34" charset="0"/>
                <a:cs typeface="Aparajita" pitchFamily="34" charset="0"/>
              </a:rPr>
              <a:t>every  prevailing </a:t>
            </a:r>
            <a:r>
              <a:rPr sz="2800" spc="-40" dirty="0">
                <a:solidFill>
                  <a:schemeClr val="bg2">
                    <a:lumMod val="10000"/>
                  </a:schemeClr>
                </a:solidFill>
                <a:latin typeface="Aparajita" pitchFamily="34" charset="0"/>
                <a:cs typeface="Aparajita" pitchFamily="34" charset="0"/>
              </a:rPr>
              <a:t>disease </a:t>
            </a:r>
            <a:r>
              <a:rPr sz="2800" spc="-50" dirty="0">
                <a:solidFill>
                  <a:schemeClr val="bg2">
                    <a:lumMod val="10000"/>
                  </a:schemeClr>
                </a:solidFill>
                <a:latin typeface="Aparajita" pitchFamily="34" charset="0"/>
                <a:cs typeface="Aparajita" pitchFamily="34" charset="0"/>
              </a:rPr>
              <a:t>is </a:t>
            </a:r>
            <a:r>
              <a:rPr sz="2800" spc="-25" dirty="0">
                <a:solidFill>
                  <a:schemeClr val="bg2">
                    <a:lumMod val="10000"/>
                  </a:schemeClr>
                </a:solidFill>
                <a:latin typeface="Aparajita" pitchFamily="34" charset="0"/>
                <a:cs typeface="Aparajita" pitchFamily="34" charset="0"/>
              </a:rPr>
              <a:t>in </a:t>
            </a:r>
            <a:r>
              <a:rPr sz="2800" spc="-50" dirty="0">
                <a:solidFill>
                  <a:schemeClr val="bg2">
                    <a:lumMod val="10000"/>
                  </a:schemeClr>
                </a:solidFill>
                <a:latin typeface="Aparajita" pitchFamily="34" charset="0"/>
                <a:cs typeface="Aparajita" pitchFamily="34" charset="0"/>
              </a:rPr>
              <a:t>many </a:t>
            </a:r>
            <a:r>
              <a:rPr sz="2800" spc="-35" dirty="0">
                <a:solidFill>
                  <a:schemeClr val="bg2">
                    <a:lumMod val="10000"/>
                  </a:schemeClr>
                </a:solidFill>
                <a:latin typeface="Aparajita" pitchFamily="34" charset="0"/>
                <a:cs typeface="Aparajita" pitchFamily="34" charset="0"/>
              </a:rPr>
              <a:t>respects </a:t>
            </a:r>
            <a:r>
              <a:rPr sz="2800" spc="-60" dirty="0">
                <a:solidFill>
                  <a:schemeClr val="bg2">
                    <a:lumMod val="10000"/>
                  </a:schemeClr>
                </a:solidFill>
                <a:latin typeface="Aparajita" pitchFamily="34" charset="0"/>
                <a:cs typeface="Aparajita" pitchFamily="34" charset="0"/>
              </a:rPr>
              <a:t>a </a:t>
            </a:r>
            <a:r>
              <a:rPr sz="2800" spc="-20" dirty="0">
                <a:solidFill>
                  <a:schemeClr val="bg2">
                    <a:lumMod val="10000"/>
                  </a:schemeClr>
                </a:solidFill>
                <a:latin typeface="Aparajita" pitchFamily="34" charset="0"/>
                <a:cs typeface="Aparajita" pitchFamily="34" charset="0"/>
              </a:rPr>
              <a:t>phenomenon of </a:t>
            </a:r>
            <a:r>
              <a:rPr sz="2800" spc="-60" dirty="0">
                <a:solidFill>
                  <a:schemeClr val="bg2">
                    <a:lumMod val="10000"/>
                  </a:schemeClr>
                </a:solidFill>
                <a:latin typeface="Aparajita" pitchFamily="34" charset="0"/>
                <a:cs typeface="Aparajita" pitchFamily="34" charset="0"/>
              </a:rPr>
              <a:t>a  </a:t>
            </a:r>
            <a:r>
              <a:rPr sz="2800" spc="-20" dirty="0">
                <a:solidFill>
                  <a:schemeClr val="bg2">
                    <a:lumMod val="10000"/>
                  </a:schemeClr>
                </a:solidFill>
                <a:latin typeface="Aparajita" pitchFamily="34" charset="0"/>
                <a:cs typeface="Aparajita" pitchFamily="34" charset="0"/>
              </a:rPr>
              <a:t>unique </a:t>
            </a:r>
            <a:r>
              <a:rPr sz="2800" spc="-55" dirty="0">
                <a:solidFill>
                  <a:schemeClr val="bg2">
                    <a:lumMod val="10000"/>
                  </a:schemeClr>
                </a:solidFill>
                <a:latin typeface="Aparajita" pitchFamily="34" charset="0"/>
                <a:cs typeface="Aparajita" pitchFamily="34" charset="0"/>
              </a:rPr>
              <a:t>character, </a:t>
            </a:r>
            <a:r>
              <a:rPr sz="2800" spc="-30" dirty="0">
                <a:solidFill>
                  <a:schemeClr val="bg2">
                    <a:lumMod val="10000"/>
                  </a:schemeClr>
                </a:solidFill>
                <a:latin typeface="Aparajita" pitchFamily="34" charset="0"/>
                <a:cs typeface="Aparajita" pitchFamily="34" charset="0"/>
              </a:rPr>
              <a:t>differing </a:t>
            </a:r>
            <a:r>
              <a:rPr sz="2800" spc="-40" dirty="0">
                <a:solidFill>
                  <a:schemeClr val="bg2">
                    <a:lumMod val="10000"/>
                  </a:schemeClr>
                </a:solidFill>
                <a:latin typeface="Aparajita" pitchFamily="34" charset="0"/>
                <a:cs typeface="Aparajita" pitchFamily="34" charset="0"/>
              </a:rPr>
              <a:t>vastly </a:t>
            </a:r>
            <a:r>
              <a:rPr sz="2800" spc="-45" dirty="0">
                <a:solidFill>
                  <a:schemeClr val="bg2">
                    <a:lumMod val="10000"/>
                  </a:schemeClr>
                </a:solidFill>
                <a:latin typeface="Aparajita" pitchFamily="34" charset="0"/>
                <a:cs typeface="Aparajita" pitchFamily="34" charset="0"/>
              </a:rPr>
              <a:t>from </a:t>
            </a:r>
            <a:r>
              <a:rPr sz="2800" spc="-30" dirty="0">
                <a:solidFill>
                  <a:schemeClr val="bg2">
                    <a:lumMod val="10000"/>
                  </a:schemeClr>
                </a:solidFill>
                <a:latin typeface="Aparajita" pitchFamily="34" charset="0"/>
                <a:cs typeface="Aparajita" pitchFamily="34" charset="0"/>
              </a:rPr>
              <a:t>all </a:t>
            </a:r>
            <a:r>
              <a:rPr sz="2800" spc="-35" dirty="0">
                <a:solidFill>
                  <a:schemeClr val="bg2">
                    <a:lumMod val="10000"/>
                  </a:schemeClr>
                </a:solidFill>
                <a:latin typeface="Aparajita" pitchFamily="34" charset="0"/>
                <a:cs typeface="Aparajita" pitchFamily="34" charset="0"/>
              </a:rPr>
              <a:t>previous  </a:t>
            </a:r>
            <a:r>
              <a:rPr sz="2800" spc="-95" dirty="0">
                <a:solidFill>
                  <a:schemeClr val="bg2">
                    <a:lumMod val="10000"/>
                  </a:schemeClr>
                </a:solidFill>
                <a:latin typeface="Aparajita" pitchFamily="34" charset="0"/>
                <a:cs typeface="Aparajita" pitchFamily="34" charset="0"/>
              </a:rPr>
              <a:t>EPIDEMICS- </a:t>
            </a:r>
            <a:r>
              <a:rPr sz="2800" spc="-10" dirty="0">
                <a:solidFill>
                  <a:schemeClr val="bg2">
                    <a:lumMod val="10000"/>
                  </a:schemeClr>
                </a:solidFill>
                <a:latin typeface="Aparajita" pitchFamily="34" charset="0"/>
                <a:cs typeface="Aparajita" pitchFamily="34" charset="0"/>
              </a:rPr>
              <a:t>with </a:t>
            </a:r>
            <a:r>
              <a:rPr sz="2800" spc="-5" dirty="0">
                <a:solidFill>
                  <a:schemeClr val="bg2">
                    <a:lumMod val="10000"/>
                  </a:schemeClr>
                </a:solidFill>
                <a:latin typeface="Aparajita" pitchFamily="34" charset="0"/>
                <a:cs typeface="Aparajita" pitchFamily="34" charset="0"/>
              </a:rPr>
              <a:t>the </a:t>
            </a:r>
            <a:r>
              <a:rPr sz="2800" spc="-30" dirty="0">
                <a:solidFill>
                  <a:schemeClr val="bg2">
                    <a:lumMod val="10000"/>
                  </a:schemeClr>
                </a:solidFill>
                <a:latin typeface="Aparajita" pitchFamily="34" charset="0"/>
                <a:cs typeface="Aparajita" pitchFamily="34" charset="0"/>
              </a:rPr>
              <a:t>exception </a:t>
            </a:r>
            <a:r>
              <a:rPr sz="2800" spc="-20" dirty="0">
                <a:solidFill>
                  <a:schemeClr val="bg2">
                    <a:lumMod val="10000"/>
                  </a:schemeClr>
                </a:solidFill>
                <a:latin typeface="Aparajita" pitchFamily="34" charset="0"/>
                <a:cs typeface="Aparajita" pitchFamily="34" charset="0"/>
              </a:rPr>
              <a:t>of those </a:t>
            </a:r>
            <a:r>
              <a:rPr sz="2800" spc="-25" dirty="0">
                <a:solidFill>
                  <a:schemeClr val="bg2">
                    <a:lumMod val="10000"/>
                  </a:schemeClr>
                </a:solidFill>
                <a:latin typeface="Aparajita" pitchFamily="34" charset="0"/>
                <a:cs typeface="Aparajita" pitchFamily="34" charset="0"/>
              </a:rPr>
              <a:t>epidemics  </a:t>
            </a:r>
            <a:r>
              <a:rPr sz="2800" spc="-30" dirty="0">
                <a:solidFill>
                  <a:schemeClr val="bg2">
                    <a:lumMod val="10000"/>
                  </a:schemeClr>
                </a:solidFill>
                <a:latin typeface="Aparajita" pitchFamily="34" charset="0"/>
                <a:cs typeface="Aparajita" pitchFamily="34" charset="0"/>
              </a:rPr>
              <a:t>resulting </a:t>
            </a:r>
            <a:r>
              <a:rPr sz="2800" spc="-45" dirty="0">
                <a:solidFill>
                  <a:schemeClr val="bg2">
                    <a:lumMod val="10000"/>
                  </a:schemeClr>
                </a:solidFill>
                <a:latin typeface="Aparajita" pitchFamily="34" charset="0"/>
                <a:cs typeface="Aparajita" pitchFamily="34" charset="0"/>
              </a:rPr>
              <a:t>from </a:t>
            </a:r>
            <a:r>
              <a:rPr sz="2800" spc="-60" dirty="0">
                <a:solidFill>
                  <a:schemeClr val="bg2">
                    <a:lumMod val="10000"/>
                  </a:schemeClr>
                </a:solidFill>
                <a:latin typeface="Aparajita" pitchFamily="34" charset="0"/>
                <a:cs typeface="Aparajita" pitchFamily="34" charset="0"/>
              </a:rPr>
              <a:t>a </a:t>
            </a:r>
            <a:r>
              <a:rPr sz="2800" spc="-25" dirty="0">
                <a:solidFill>
                  <a:schemeClr val="bg2">
                    <a:lumMod val="10000"/>
                  </a:schemeClr>
                </a:solidFill>
                <a:latin typeface="Aparajita" pitchFamily="34" charset="0"/>
                <a:cs typeface="Aparajita" pitchFamily="34" charset="0"/>
              </a:rPr>
              <a:t>contagious principle </a:t>
            </a:r>
            <a:r>
              <a:rPr sz="2800" spc="-15" dirty="0">
                <a:solidFill>
                  <a:schemeClr val="bg2">
                    <a:lumMod val="10000"/>
                  </a:schemeClr>
                </a:solidFill>
                <a:latin typeface="Aparajita" pitchFamily="34" charset="0"/>
                <a:cs typeface="Aparajita" pitchFamily="34" charset="0"/>
              </a:rPr>
              <a:t>that </a:t>
            </a:r>
            <a:r>
              <a:rPr sz="2800" spc="-65" dirty="0">
                <a:solidFill>
                  <a:schemeClr val="bg2">
                    <a:lumMod val="10000"/>
                  </a:schemeClr>
                </a:solidFill>
                <a:latin typeface="Aparajita" pitchFamily="34" charset="0"/>
                <a:cs typeface="Aparajita" pitchFamily="34" charset="0"/>
              </a:rPr>
              <a:t>always </a:t>
            </a:r>
            <a:r>
              <a:rPr sz="2800" spc="-45" dirty="0">
                <a:solidFill>
                  <a:schemeClr val="bg2">
                    <a:lumMod val="10000"/>
                  </a:schemeClr>
                </a:solidFill>
                <a:latin typeface="Aparajita" pitchFamily="34" charset="0"/>
                <a:cs typeface="Aparajita" pitchFamily="34" charset="0"/>
              </a:rPr>
              <a:t>remains  </a:t>
            </a:r>
            <a:r>
              <a:rPr sz="2800" spc="-5" dirty="0">
                <a:solidFill>
                  <a:schemeClr val="bg2">
                    <a:lumMod val="10000"/>
                  </a:schemeClr>
                </a:solidFill>
                <a:latin typeface="Aparajita" pitchFamily="34" charset="0"/>
                <a:cs typeface="Aparajita" pitchFamily="34" charset="0"/>
              </a:rPr>
              <a:t>the </a:t>
            </a:r>
            <a:r>
              <a:rPr sz="2800" spc="-45" dirty="0">
                <a:solidFill>
                  <a:schemeClr val="bg2">
                    <a:lumMod val="10000"/>
                  </a:schemeClr>
                </a:solidFill>
                <a:latin typeface="Aparajita" pitchFamily="34" charset="0"/>
                <a:cs typeface="Aparajita" pitchFamily="34" charset="0"/>
              </a:rPr>
              <a:t>same, </a:t>
            </a:r>
            <a:r>
              <a:rPr sz="2800" spc="-20" dirty="0">
                <a:solidFill>
                  <a:schemeClr val="bg2">
                    <a:lumMod val="10000"/>
                  </a:schemeClr>
                </a:solidFill>
                <a:latin typeface="Aparajita" pitchFamily="34" charset="0"/>
                <a:cs typeface="Aparajita" pitchFamily="34" charset="0"/>
              </a:rPr>
              <a:t>such </a:t>
            </a:r>
            <a:r>
              <a:rPr sz="2800" spc="-65" dirty="0">
                <a:solidFill>
                  <a:schemeClr val="bg2">
                    <a:lumMod val="10000"/>
                  </a:schemeClr>
                </a:solidFill>
                <a:latin typeface="Aparajita" pitchFamily="34" charset="0"/>
                <a:cs typeface="Aparajita" pitchFamily="34" charset="0"/>
              </a:rPr>
              <a:t>as </a:t>
            </a:r>
            <a:r>
              <a:rPr sz="2800" spc="-45" dirty="0">
                <a:solidFill>
                  <a:schemeClr val="bg2">
                    <a:lumMod val="10000"/>
                  </a:schemeClr>
                </a:solidFill>
                <a:latin typeface="Aparajita" pitchFamily="34" charset="0"/>
                <a:cs typeface="Aparajita" pitchFamily="34" charset="0"/>
              </a:rPr>
              <a:t>smallpox, measles, </a:t>
            </a:r>
            <a:r>
              <a:rPr sz="2800" spc="-20" dirty="0">
                <a:solidFill>
                  <a:schemeClr val="bg2">
                    <a:lumMod val="10000"/>
                  </a:schemeClr>
                </a:solidFill>
                <a:latin typeface="Aparajita" pitchFamily="34" charset="0"/>
                <a:cs typeface="Aparajita" pitchFamily="34" charset="0"/>
              </a:rPr>
              <a:t>..etc.</a:t>
            </a:r>
            <a:endParaRPr sz="2800">
              <a:solidFill>
                <a:schemeClr val="bg2">
                  <a:lumMod val="10000"/>
                </a:schemeClr>
              </a:solidFill>
              <a:latin typeface="Aparajita" pitchFamily="34" charset="0"/>
              <a:cs typeface="Aparajita"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458200" cy="5016691"/>
          </a:xfrm>
        </p:spPr>
        <p:txBody>
          <a:bodyPr>
            <a:normAutofit/>
          </a:bodyPr>
          <a:lstStyle/>
          <a:p>
            <a:pPr marL="0" indent="0">
              <a:buNone/>
            </a:pPr>
            <a:r>
              <a:rPr lang="en-US" sz="3200" dirty="0" smtClean="0">
                <a:latin typeface="Aparajita" pitchFamily="34" charset="0"/>
                <a:cs typeface="Aparajita" pitchFamily="34" charset="0"/>
              </a:rPr>
              <a:t>Hahnemann has given some special advice in taking up an epidemic or sporadic cases in the following ways</a:t>
            </a:r>
            <a:r>
              <a:rPr lang="en-US" sz="2400" dirty="0" smtClean="0">
                <a:latin typeface="Aparajita" pitchFamily="34" charset="0"/>
                <a:cs typeface="Aparajita" pitchFamily="34" charset="0"/>
              </a:rPr>
              <a:t>:</a:t>
            </a:r>
          </a:p>
          <a:p>
            <a:pPr marL="609600" indent="-609600">
              <a:buFont typeface="Arial" pitchFamily="34" charset="0"/>
              <a:buAutoNum type="arabicPeriod"/>
            </a:pPr>
            <a:r>
              <a:rPr lang="en-US" sz="3200" dirty="0" smtClean="0">
                <a:latin typeface="Aparajita" pitchFamily="34" charset="0"/>
                <a:cs typeface="Aparajita" pitchFamily="34" charset="0"/>
              </a:rPr>
              <a:t>There is no difference either in the mode of examining or treating it, as, the physician must always regard the pure picture of every prevailing disease as it were something new and unknown and investigate thoroughly for itself.</a:t>
            </a:r>
          </a:p>
          <a:p>
            <a:pPr marL="609600" indent="-609600">
              <a:buFont typeface="Arial" pitchFamily="34" charset="0"/>
              <a:buAutoNum type="arabicPeriod"/>
            </a:pPr>
            <a:r>
              <a:rPr lang="en-US" sz="3200" dirty="0" smtClean="0">
                <a:latin typeface="Aparajita" pitchFamily="34" charset="0"/>
                <a:cs typeface="Aparajita" pitchFamily="34" charset="0"/>
              </a:rPr>
              <a:t>He never substitutes conjectures for actual observations</a:t>
            </a:r>
          </a:p>
          <a:p>
            <a:pPr marL="609600" indent="-609600">
              <a:buFont typeface="Arial" pitchFamily="34" charset="0"/>
              <a:buAutoNum type="arabicPeriod"/>
            </a:pPr>
            <a:r>
              <a:rPr lang="en-US" sz="3200" dirty="0" smtClean="0">
                <a:latin typeface="Aparajita" pitchFamily="34" charset="0"/>
                <a:cs typeface="Aparajita" pitchFamily="34" charset="0"/>
              </a:rPr>
              <a:t>He never takes for granted that the case of disease before him is already wholly or partially known</a:t>
            </a:r>
          </a:p>
          <a:p>
            <a:endParaRPr 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1"/>
            <a:ext cx="8229600" cy="4495800"/>
          </a:xfrm>
        </p:spPr>
        <p:txBody>
          <a:bodyPr>
            <a:normAutofit/>
          </a:bodyPr>
          <a:lstStyle/>
          <a:p>
            <a:pPr marL="609600" indent="-609600">
              <a:buFont typeface="Arial" pitchFamily="34" charset="0"/>
              <a:buAutoNum type="arabicPeriod"/>
            </a:pPr>
            <a:r>
              <a:rPr lang="en-US" sz="3200" dirty="0" smtClean="0">
                <a:latin typeface="Aparajita" pitchFamily="34" charset="0"/>
                <a:cs typeface="Aparajita" pitchFamily="34" charset="0"/>
              </a:rPr>
              <a:t>He always carefully examines it in all its parts.</a:t>
            </a:r>
          </a:p>
          <a:p>
            <a:pPr marL="609600" indent="-609600">
              <a:buFont typeface="Arial" pitchFamily="34" charset="0"/>
              <a:buAutoNum type="arabicPeriod"/>
            </a:pPr>
            <a:r>
              <a:rPr lang="en-US" sz="3200" dirty="0" smtClean="0">
                <a:latin typeface="Aparajita" pitchFamily="34" charset="0"/>
                <a:cs typeface="Aparajita" pitchFamily="34" charset="0"/>
              </a:rPr>
              <a:t>He knows, ”every prevailing disease is in many respects a phenomena of unique character differing vastly from all previous epidemics”</a:t>
            </a:r>
          </a:p>
          <a:p>
            <a:pPr marL="609600" indent="-609600">
              <a:buFont typeface="Arial" pitchFamily="34" charset="0"/>
              <a:buAutoNum type="arabicPeriod"/>
            </a:pPr>
            <a:r>
              <a:rPr lang="en-US" sz="3200" dirty="0" smtClean="0">
                <a:latin typeface="Aparajita" pitchFamily="34" charset="0"/>
                <a:cs typeface="Aparajita" pitchFamily="34" charset="0"/>
              </a:rPr>
              <a:t>He knows,” few exceptions of epidemics resulting from a contagious principle that always remain the same e.g. small pox, measles etc.</a:t>
            </a:r>
          </a:p>
          <a:p>
            <a:endParaRPr lang="en-US"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86800" cy="5224272"/>
          </a:xfrm>
        </p:spPr>
        <p:txBody>
          <a:bodyPr>
            <a:normAutofit/>
          </a:bodyPr>
          <a:lstStyle/>
          <a:p>
            <a:pPr>
              <a:lnSpc>
                <a:spcPct val="80000"/>
              </a:lnSpc>
              <a:buFont typeface="Wingdings" pitchFamily="2" charset="2"/>
              <a:buChar char="§"/>
            </a:pPr>
            <a:r>
              <a:rPr lang="en-US" sz="3600" b="1" i="1" dirty="0" smtClean="0">
                <a:latin typeface="Aparajita" pitchFamily="34" charset="0"/>
                <a:cs typeface="Aparajita" pitchFamily="34" charset="0"/>
              </a:rPr>
              <a:t>Characteristic portrait to be obtained</a:t>
            </a:r>
          </a:p>
          <a:p>
            <a:pPr marL="1009650" lvl="1" indent="-609600">
              <a:lnSpc>
                <a:spcPct val="80000"/>
              </a:lnSpc>
              <a:buFont typeface="Wingdings" pitchFamily="2" charset="2"/>
              <a:buChar char="§"/>
            </a:pPr>
            <a:r>
              <a:rPr lang="en-US" sz="3200" dirty="0" smtClean="0">
                <a:latin typeface="Aparajita" pitchFamily="34" charset="0"/>
                <a:cs typeface="Aparajita" pitchFamily="34" charset="0"/>
              </a:rPr>
              <a:t>In epidemic cases the totality of disease is only known after the physician makes a study of several cases since the study of one case would only provide a partial picture of the disease.</a:t>
            </a:r>
          </a:p>
          <a:p>
            <a:pPr marL="1009650" lvl="1" indent="-609600">
              <a:lnSpc>
                <a:spcPct val="80000"/>
              </a:lnSpc>
              <a:buFont typeface="Wingdings" pitchFamily="2" charset="2"/>
              <a:buChar char="§"/>
            </a:pPr>
            <a:r>
              <a:rPr lang="en-US" sz="3200" dirty="0" smtClean="0">
                <a:latin typeface="Aparajita" pitchFamily="34" charset="0"/>
                <a:cs typeface="Aparajita" pitchFamily="34" charset="0"/>
              </a:rPr>
              <a:t>However an experienced physician might get a complete picture by studying a single case of epidemics just as an experiences person can perceive a complete picture by seeing a part alone</a:t>
            </a:r>
          </a:p>
          <a:p>
            <a:pPr marL="1009650" lvl="1" indent="-609600">
              <a:lnSpc>
                <a:spcPct val="80000"/>
              </a:lnSpc>
              <a:buFont typeface="Wingdings" pitchFamily="2" charset="2"/>
              <a:buChar char="§"/>
            </a:pPr>
            <a:r>
              <a:rPr lang="en-US" sz="3200" dirty="0" smtClean="0">
                <a:latin typeface="Aparajita" pitchFamily="34" charset="0"/>
                <a:cs typeface="Aparajita" pitchFamily="34" charset="0"/>
              </a:rPr>
              <a:t>And thus an experienced physician can prescribe a suitable homoeopathic remedy even after studying a single case or a few cases  </a:t>
            </a:r>
          </a:p>
        </p:txBody>
      </p:sp>
      <p:sp>
        <p:nvSpPr>
          <p:cNvPr id="3" name="Title 2"/>
          <p:cNvSpPr>
            <a:spLocks noGrp="1"/>
          </p:cNvSpPr>
          <p:nvPr>
            <p:ph type="title"/>
          </p:nvPr>
        </p:nvSpPr>
        <p:spPr/>
        <p:txBody>
          <a:bodyPr/>
          <a:lstStyle/>
          <a:p>
            <a:pPr algn="ctr"/>
            <a:r>
              <a:rPr lang="en-US" sz="4400" dirty="0" smtClean="0">
                <a:solidFill>
                  <a:srgbClr val="000000"/>
                </a:solidFill>
              </a:rPr>
              <a:t>§</a:t>
            </a:r>
            <a:r>
              <a:rPr lang="en-US" sz="4400" spc="-100" dirty="0" smtClean="0">
                <a:solidFill>
                  <a:srgbClr val="000000"/>
                </a:solidFill>
              </a:rPr>
              <a:t> </a:t>
            </a:r>
            <a:r>
              <a:rPr lang="en-US" sz="4400" spc="-5" dirty="0" smtClean="0">
                <a:solidFill>
                  <a:srgbClr val="000000"/>
                </a:solidFill>
              </a:rPr>
              <a:t>101</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429000"/>
          </a:xfrm>
        </p:spPr>
        <p:txBody>
          <a:bodyPr/>
          <a:lstStyle/>
          <a:p>
            <a:r>
              <a:rPr lang="en-US" dirty="0" smtClean="0"/>
              <a:t>The Patient</a:t>
            </a:r>
          </a:p>
          <a:p>
            <a:r>
              <a:rPr lang="en-US" dirty="0" smtClean="0"/>
              <a:t>Bystanders</a:t>
            </a:r>
          </a:p>
          <a:p>
            <a:r>
              <a:rPr lang="en-US" dirty="0" smtClean="0"/>
              <a:t>Physician’s Observation</a:t>
            </a:r>
          </a:p>
          <a:p>
            <a:endParaRPr lang="en-US" dirty="0"/>
          </a:p>
        </p:txBody>
      </p:sp>
      <p:sp>
        <p:nvSpPr>
          <p:cNvPr id="2" name="Title 1"/>
          <p:cNvSpPr>
            <a:spLocks noGrp="1"/>
          </p:cNvSpPr>
          <p:nvPr>
            <p:ph type="title"/>
          </p:nvPr>
        </p:nvSpPr>
        <p:spPr/>
        <p:txBody>
          <a:bodyPr>
            <a:noAutofit/>
          </a:bodyPr>
          <a:lstStyle/>
          <a:p>
            <a:r>
              <a:rPr lang="en-US" sz="4000" dirty="0" smtClean="0"/>
              <a:t>SOURCES OF INFORMATION</a:t>
            </a:r>
            <a:endParaRPr lang="en-US" sz="4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8610600" cy="5245291"/>
          </a:xfrm>
        </p:spPr>
        <p:txBody>
          <a:bodyPr>
            <a:normAutofit/>
          </a:bodyPr>
          <a:lstStyle/>
          <a:p>
            <a:pPr marL="0" indent="0">
              <a:buNone/>
            </a:pPr>
            <a:r>
              <a:rPr lang="en-US" sz="3200" b="1" i="1" dirty="0" smtClean="0">
                <a:latin typeface="Aparajita" pitchFamily="34" charset="0"/>
                <a:cs typeface="Aparajita" pitchFamily="34" charset="0"/>
              </a:rPr>
              <a:t>To get the complete picture of an epidemic case</a:t>
            </a:r>
          </a:p>
          <a:p>
            <a:pPr marL="1009650" lvl="1" indent="-609600">
              <a:buFont typeface="Arial" pitchFamily="34" charset="0"/>
              <a:buAutoNum type="arabicPeriod"/>
            </a:pPr>
            <a:r>
              <a:rPr lang="en-US" sz="2800" dirty="0" smtClean="0">
                <a:latin typeface="Aparajita" pitchFamily="34" charset="0"/>
                <a:cs typeface="Aparajita" pitchFamily="34" charset="0"/>
              </a:rPr>
              <a:t>It is only possible by a close examination of several cases of every such collective diseases.  In that he can become conversant with the totality of its signs and symptoms.</a:t>
            </a:r>
          </a:p>
          <a:p>
            <a:pPr marL="1009650" lvl="1" indent="-609600">
              <a:buFont typeface="Arial" pitchFamily="34" charset="0"/>
              <a:buAutoNum type="arabicPeriod"/>
            </a:pPr>
            <a:endParaRPr lang="en-US" sz="2800" dirty="0" smtClean="0">
              <a:latin typeface="Aparajita" pitchFamily="34" charset="0"/>
              <a:cs typeface="Aparajita" pitchFamily="34" charset="0"/>
            </a:endParaRPr>
          </a:p>
          <a:p>
            <a:pPr marL="1009650" lvl="1" indent="-609600">
              <a:buFont typeface="Arial" pitchFamily="34" charset="0"/>
              <a:buAutoNum type="arabicPeriod"/>
            </a:pPr>
            <a:r>
              <a:rPr lang="en-US" sz="2800" dirty="0" smtClean="0">
                <a:latin typeface="Aparajita" pitchFamily="34" charset="0"/>
                <a:cs typeface="Aparajita" pitchFamily="34" charset="0"/>
              </a:rPr>
              <a:t>The carefully observing physician can, however, from the examination of even the first or second patient often arrive so nearly at a knowledge of the true state as to have in his mind a characteristic portrait of it and even to succeed in finding a suitable, </a:t>
            </a:r>
            <a:r>
              <a:rPr lang="en-US" sz="2800" dirty="0" err="1" smtClean="0">
                <a:latin typeface="Aparajita" pitchFamily="34" charset="0"/>
                <a:cs typeface="Aparajita" pitchFamily="34" charset="0"/>
              </a:rPr>
              <a:t>Homoeopathically</a:t>
            </a:r>
            <a:r>
              <a:rPr lang="en-US" sz="2800" dirty="0" smtClean="0">
                <a:latin typeface="Aparajita" pitchFamily="34" charset="0"/>
                <a:cs typeface="Aparajita" pitchFamily="34" charset="0"/>
              </a:rPr>
              <a:t>  adapted remedy for it.</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257800"/>
          </a:xfrm>
        </p:spPr>
        <p:txBody>
          <a:bodyPr>
            <a:noAutofit/>
          </a:bodyPr>
          <a:lstStyle/>
          <a:p>
            <a:r>
              <a:rPr lang="en-US" sz="2800" b="1" i="1" dirty="0" smtClean="0">
                <a:latin typeface="Aparajita" pitchFamily="34" charset="0"/>
                <a:cs typeface="Aparajita" pitchFamily="34" charset="0"/>
              </a:rPr>
              <a:t>Abstracts ascertained from several patients.</a:t>
            </a:r>
          </a:p>
          <a:p>
            <a:pPr lvl="1" indent="-342900"/>
            <a:r>
              <a:rPr lang="en-US" sz="2800" dirty="0" smtClean="0">
                <a:latin typeface="Aparajita" pitchFamily="34" charset="0"/>
                <a:cs typeface="Aparajita" pitchFamily="34" charset="0"/>
              </a:rPr>
              <a:t>After a physician has studied several cases, it would be easy for him to get a clearer and more complete picture.</a:t>
            </a:r>
          </a:p>
          <a:p>
            <a:pPr lvl="1" indent="-342900"/>
            <a:r>
              <a:rPr lang="en-US" sz="2800" dirty="0" smtClean="0">
                <a:latin typeface="Aparajita" pitchFamily="34" charset="0"/>
                <a:cs typeface="Aparajita" pitchFamily="34" charset="0"/>
              </a:rPr>
              <a:t>He should write them under general symptom and characteristic particulars.</a:t>
            </a:r>
          </a:p>
          <a:p>
            <a:pPr lvl="1" indent="-342900"/>
            <a:r>
              <a:rPr lang="en-US" sz="2800" dirty="0" smtClean="0">
                <a:latin typeface="Aparajita" pitchFamily="34" charset="0"/>
                <a:cs typeface="Aparajita" pitchFamily="34" charset="0"/>
              </a:rPr>
              <a:t>These together constitute the totality of epidemics.</a:t>
            </a:r>
          </a:p>
          <a:p>
            <a:pPr lvl="1" indent="-342900"/>
            <a:r>
              <a:rPr lang="en-US" sz="2800" dirty="0" smtClean="0">
                <a:latin typeface="Aparajita" pitchFamily="34" charset="0"/>
                <a:cs typeface="Aparajita" pitchFamily="34" charset="0"/>
              </a:rPr>
              <a:t>To know the complete picture of any epidemic, a physician must study its symptoms in several patients of different constitutions.</a:t>
            </a:r>
          </a:p>
          <a:p>
            <a:pPr lvl="1" indent="-342900"/>
            <a:r>
              <a:rPr lang="en-US" sz="2800" dirty="0" smtClean="0">
                <a:latin typeface="Aparajita" pitchFamily="34" charset="0"/>
                <a:cs typeface="Aparajita" pitchFamily="34" charset="0"/>
              </a:rPr>
              <a:t> A medicine selected on the basis of this final totality is known as genus </a:t>
            </a:r>
            <a:r>
              <a:rPr lang="en-US" sz="2800" dirty="0" err="1" smtClean="0">
                <a:latin typeface="Aparajita" pitchFamily="34" charset="0"/>
                <a:cs typeface="Aparajita" pitchFamily="34" charset="0"/>
              </a:rPr>
              <a:t>epidemicus</a:t>
            </a:r>
            <a:r>
              <a:rPr lang="en-US" sz="2800" dirty="0" smtClean="0">
                <a:latin typeface="Aparajita" pitchFamily="34" charset="0"/>
                <a:cs typeface="Aparajita" pitchFamily="34" charset="0"/>
              </a:rPr>
              <a:t>.</a:t>
            </a:r>
          </a:p>
          <a:p>
            <a:pPr lvl="1" indent="-342900"/>
            <a:r>
              <a:rPr lang="en-US" sz="2800" dirty="0" smtClean="0">
                <a:latin typeface="Aparajita" pitchFamily="34" charset="0"/>
                <a:cs typeface="Aparajita" pitchFamily="34" charset="0"/>
              </a:rPr>
              <a:t>It can be used for treating all the persons affected by the epidemic and also as a preventive medicine.</a:t>
            </a:r>
          </a:p>
          <a:p>
            <a:endParaRPr lang="en-US" sz="2400" dirty="0">
              <a:latin typeface="Aparajita" pitchFamily="34" charset="0"/>
              <a:cs typeface="Aparajita" pitchFamily="34" charset="0"/>
            </a:endParaRPr>
          </a:p>
        </p:txBody>
      </p:sp>
      <p:sp>
        <p:nvSpPr>
          <p:cNvPr id="3" name="Title 2"/>
          <p:cNvSpPr>
            <a:spLocks noGrp="1"/>
          </p:cNvSpPr>
          <p:nvPr>
            <p:ph type="title"/>
          </p:nvPr>
        </p:nvSpPr>
        <p:spPr>
          <a:xfrm>
            <a:off x="457200" y="274638"/>
            <a:ext cx="8229600" cy="792162"/>
          </a:xfrm>
        </p:spPr>
        <p:txBody>
          <a:bodyPr/>
          <a:lstStyle/>
          <a:p>
            <a:pPr algn="ctr"/>
            <a:r>
              <a:rPr lang="en-US" sz="4400" dirty="0" smtClean="0">
                <a:solidFill>
                  <a:srgbClr val="000000"/>
                </a:solidFill>
              </a:rPr>
              <a:t>§</a:t>
            </a:r>
            <a:r>
              <a:rPr lang="en-US" sz="4400" spc="-100" dirty="0" smtClean="0">
                <a:solidFill>
                  <a:srgbClr val="000000"/>
                </a:solidFill>
              </a:rPr>
              <a:t> </a:t>
            </a:r>
            <a:r>
              <a:rPr lang="en-US" sz="4400" spc="-5" dirty="0" smtClean="0">
                <a:solidFill>
                  <a:srgbClr val="000000"/>
                </a:solidFill>
              </a:rPr>
              <a:t>102</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57200" y="609600"/>
            <a:ext cx="8458200" cy="4291816"/>
          </a:xfrm>
          <a:prstGeom prst="rect">
            <a:avLst/>
          </a:prstGeom>
        </p:spPr>
        <p:txBody>
          <a:bodyPr vert="horz" wrap="square" lIns="0" tIns="12065" rIns="0" bIns="0" rtlCol="0">
            <a:spAutoFit/>
          </a:bodyPr>
          <a:lstStyle/>
          <a:p>
            <a:pPr marL="286385" marR="798195" indent="-274320">
              <a:lnSpc>
                <a:spcPct val="80000"/>
              </a:lnSpc>
              <a:spcBef>
                <a:spcPts val="530"/>
              </a:spcBef>
              <a:buClr>
                <a:srgbClr val="0AD0D9"/>
              </a:buClr>
              <a:buSzPct val="93181"/>
              <a:buFont typeface="Arial"/>
              <a:buChar char=""/>
              <a:tabLst>
                <a:tab pos="356870" algn="l"/>
                <a:tab pos="357505" algn="l"/>
              </a:tabLst>
            </a:pPr>
            <a:r>
              <a:rPr lang="en-US" sz="2800" dirty="0" smtClean="0">
                <a:solidFill>
                  <a:schemeClr val="bg2">
                    <a:lumMod val="10000"/>
                  </a:schemeClr>
                </a:solidFill>
                <a:latin typeface="Aparajita" pitchFamily="34" charset="0"/>
                <a:cs typeface="Aparajita" pitchFamily="34" charset="0"/>
              </a:rPr>
              <a:t>Upon recording the symptoms of several cases of this kind, the sketch of the disease image becomes more and more complete.</a:t>
            </a:r>
            <a:r>
              <a:rPr sz="2400">
                <a:solidFill>
                  <a:schemeClr val="bg2">
                    <a:lumMod val="10000"/>
                  </a:schemeClr>
                </a:solidFill>
                <a:latin typeface="Aparajita" pitchFamily="34" charset="0"/>
                <a:cs typeface="Aparajita" pitchFamily="34" charset="0"/>
              </a:rPr>
              <a:t>	</a:t>
            </a:r>
            <a:endParaRPr lang="en-US" sz="2400" dirty="0" smtClean="0">
              <a:solidFill>
                <a:schemeClr val="bg2">
                  <a:lumMod val="10000"/>
                </a:schemeClr>
              </a:solidFill>
              <a:latin typeface="Aparajita" pitchFamily="34" charset="0"/>
              <a:cs typeface="Aparajita" pitchFamily="34" charset="0"/>
            </a:endParaRPr>
          </a:p>
          <a:p>
            <a:pPr marL="286385" marR="798195" indent="-274320">
              <a:lnSpc>
                <a:spcPct val="80000"/>
              </a:lnSpc>
              <a:spcBef>
                <a:spcPts val="530"/>
              </a:spcBef>
              <a:buClr>
                <a:srgbClr val="0AD0D9"/>
              </a:buClr>
              <a:buSzPct val="93181"/>
              <a:buFont typeface="Arial"/>
              <a:buChar char=""/>
              <a:tabLst>
                <a:tab pos="356870" algn="l"/>
                <a:tab pos="357505" algn="l"/>
              </a:tabLst>
            </a:pPr>
            <a:r>
              <a:rPr sz="2800" spc="50" smtClean="0">
                <a:solidFill>
                  <a:schemeClr val="bg2">
                    <a:lumMod val="10000"/>
                  </a:schemeClr>
                </a:solidFill>
                <a:latin typeface="Aparajita" pitchFamily="34" charset="0"/>
                <a:cs typeface="Aparajita" pitchFamily="34" charset="0"/>
              </a:rPr>
              <a:t>On </a:t>
            </a:r>
            <a:r>
              <a:rPr sz="2800" spc="-15" dirty="0">
                <a:solidFill>
                  <a:schemeClr val="bg2">
                    <a:lumMod val="10000"/>
                  </a:schemeClr>
                </a:solidFill>
                <a:latin typeface="Aparajita" pitchFamily="34" charset="0"/>
                <a:cs typeface="Aparajita" pitchFamily="34" charset="0"/>
              </a:rPr>
              <a:t>one </a:t>
            </a:r>
            <a:r>
              <a:rPr sz="2800" spc="-30" dirty="0">
                <a:solidFill>
                  <a:schemeClr val="bg2">
                    <a:lumMod val="10000"/>
                  </a:schemeClr>
                </a:solidFill>
                <a:latin typeface="Aparajita" pitchFamily="34" charset="0"/>
                <a:cs typeface="Aparajita" pitchFamily="34" charset="0"/>
              </a:rPr>
              <a:t>hand, </a:t>
            </a:r>
            <a:r>
              <a:rPr sz="2800" spc="-5" dirty="0">
                <a:solidFill>
                  <a:schemeClr val="bg2">
                    <a:lumMod val="10000"/>
                  </a:schemeClr>
                </a:solidFill>
                <a:latin typeface="Aparajita" pitchFamily="34" charset="0"/>
                <a:cs typeface="Aparajita" pitchFamily="34" charset="0"/>
              </a:rPr>
              <a:t>the </a:t>
            </a:r>
            <a:r>
              <a:rPr sz="2800" spc="-40" dirty="0">
                <a:solidFill>
                  <a:schemeClr val="bg2">
                    <a:lumMod val="10000"/>
                  </a:schemeClr>
                </a:solidFill>
                <a:latin typeface="Aparajita" pitchFamily="34" charset="0"/>
                <a:cs typeface="Aparajita" pitchFamily="34" charset="0"/>
              </a:rPr>
              <a:t>general </a:t>
            </a:r>
            <a:r>
              <a:rPr sz="2800" spc="-35" dirty="0">
                <a:solidFill>
                  <a:schemeClr val="bg2">
                    <a:lumMod val="10000"/>
                  </a:schemeClr>
                </a:solidFill>
                <a:latin typeface="Aparajita" pitchFamily="34" charset="0"/>
                <a:cs typeface="Aparajita" pitchFamily="34" charset="0"/>
              </a:rPr>
              <a:t>signs </a:t>
            </a:r>
            <a:r>
              <a:rPr sz="2800" spc="-30" dirty="0">
                <a:solidFill>
                  <a:schemeClr val="bg2">
                    <a:lumMod val="10000"/>
                  </a:schemeClr>
                </a:solidFill>
                <a:latin typeface="Aparajita" pitchFamily="34" charset="0"/>
                <a:cs typeface="Aparajita" pitchFamily="34" charset="0"/>
              </a:rPr>
              <a:t>(e.g. </a:t>
            </a:r>
            <a:r>
              <a:rPr sz="2800" spc="-35" dirty="0">
                <a:solidFill>
                  <a:schemeClr val="bg2">
                    <a:lumMod val="10000"/>
                  </a:schemeClr>
                </a:solidFill>
                <a:latin typeface="Aparajita" pitchFamily="34" charset="0"/>
                <a:cs typeface="Aparajita" pitchFamily="34" charset="0"/>
              </a:rPr>
              <a:t>, loss </a:t>
            </a:r>
            <a:r>
              <a:rPr sz="2800" spc="-20" dirty="0">
                <a:solidFill>
                  <a:schemeClr val="bg2">
                    <a:lumMod val="10000"/>
                  </a:schemeClr>
                </a:solidFill>
                <a:latin typeface="Aparajita" pitchFamily="34" charset="0"/>
                <a:cs typeface="Aparajita" pitchFamily="34" charset="0"/>
              </a:rPr>
              <a:t>of </a:t>
            </a:r>
            <a:r>
              <a:rPr sz="2800" spc="-25" dirty="0">
                <a:solidFill>
                  <a:schemeClr val="bg2">
                    <a:lumMod val="10000"/>
                  </a:schemeClr>
                </a:solidFill>
                <a:latin typeface="Aparajita" pitchFamily="34" charset="0"/>
                <a:cs typeface="Aparajita" pitchFamily="34" charset="0"/>
              </a:rPr>
              <a:t>appetite,  </a:t>
            </a:r>
            <a:r>
              <a:rPr sz="2800" spc="-35" dirty="0">
                <a:solidFill>
                  <a:schemeClr val="bg2">
                    <a:lumMod val="10000"/>
                  </a:schemeClr>
                </a:solidFill>
                <a:latin typeface="Aparajita" pitchFamily="34" charset="0"/>
                <a:cs typeface="Aparajita" pitchFamily="34" charset="0"/>
              </a:rPr>
              <a:t>sleeplessness) </a:t>
            </a:r>
            <a:r>
              <a:rPr sz="2800" spc="-20" dirty="0">
                <a:solidFill>
                  <a:schemeClr val="bg2">
                    <a:lumMod val="10000"/>
                  </a:schemeClr>
                </a:solidFill>
                <a:latin typeface="Aparajita" pitchFamily="34" charset="0"/>
                <a:cs typeface="Aparajita" pitchFamily="34" charset="0"/>
              </a:rPr>
              <a:t>obtain </a:t>
            </a:r>
            <a:r>
              <a:rPr sz="2800" spc="-25" dirty="0">
                <a:solidFill>
                  <a:schemeClr val="bg2">
                    <a:lumMod val="10000"/>
                  </a:schemeClr>
                </a:solidFill>
                <a:latin typeface="Aparajita" pitchFamily="34" charset="0"/>
                <a:cs typeface="Aparajita" pitchFamily="34" charset="0"/>
              </a:rPr>
              <a:t>their </a:t>
            </a:r>
            <a:r>
              <a:rPr sz="2800" spc="-30" dirty="0">
                <a:solidFill>
                  <a:schemeClr val="bg2">
                    <a:lumMod val="10000"/>
                  </a:schemeClr>
                </a:solidFill>
                <a:latin typeface="Aparajita" pitchFamily="34" charset="0"/>
                <a:cs typeface="Aparajita" pitchFamily="34" charset="0"/>
              </a:rPr>
              <a:t>own </a:t>
            </a:r>
            <a:r>
              <a:rPr sz="2800" spc="-55">
                <a:solidFill>
                  <a:schemeClr val="bg2">
                    <a:lumMod val="10000"/>
                  </a:schemeClr>
                </a:solidFill>
                <a:latin typeface="Aparajita" pitchFamily="34" charset="0"/>
                <a:cs typeface="Aparajita" pitchFamily="34" charset="0"/>
              </a:rPr>
              <a:t>narrower</a:t>
            </a:r>
            <a:r>
              <a:rPr sz="2800" spc="-245">
                <a:solidFill>
                  <a:schemeClr val="bg2">
                    <a:lumMod val="10000"/>
                  </a:schemeClr>
                </a:solidFill>
                <a:latin typeface="Aparajita" pitchFamily="34" charset="0"/>
                <a:cs typeface="Aparajita" pitchFamily="34" charset="0"/>
              </a:rPr>
              <a:t> </a:t>
            </a:r>
            <a:r>
              <a:rPr lang="en-US" sz="2800" spc="-245" dirty="0" smtClean="0">
                <a:solidFill>
                  <a:schemeClr val="bg2">
                    <a:lumMod val="10000"/>
                  </a:schemeClr>
                </a:solidFill>
                <a:latin typeface="Aparajita" pitchFamily="34" charset="0"/>
                <a:cs typeface="Aparajita" pitchFamily="34" charset="0"/>
              </a:rPr>
              <a:t> </a:t>
            </a:r>
            <a:r>
              <a:rPr sz="2800" spc="-30" smtClean="0">
                <a:solidFill>
                  <a:schemeClr val="bg2">
                    <a:lumMod val="10000"/>
                  </a:schemeClr>
                </a:solidFill>
                <a:latin typeface="Aparajita" pitchFamily="34" charset="0"/>
                <a:cs typeface="Aparajita" pitchFamily="34" charset="0"/>
              </a:rPr>
              <a:t>determinations</a:t>
            </a:r>
            <a:r>
              <a:rPr sz="2800" spc="-30" dirty="0">
                <a:solidFill>
                  <a:schemeClr val="bg2">
                    <a:lumMod val="10000"/>
                  </a:schemeClr>
                </a:solidFill>
                <a:latin typeface="Aparajita" pitchFamily="34" charset="0"/>
                <a:cs typeface="Aparajita" pitchFamily="34" charset="0"/>
              </a:rPr>
              <a:t>.</a:t>
            </a:r>
            <a:endParaRPr sz="2800">
              <a:solidFill>
                <a:schemeClr val="bg2">
                  <a:lumMod val="10000"/>
                </a:schemeClr>
              </a:solidFill>
              <a:latin typeface="Aparajita" pitchFamily="34" charset="0"/>
              <a:cs typeface="Aparajita" pitchFamily="34" charset="0"/>
            </a:endParaRPr>
          </a:p>
          <a:p>
            <a:pPr marL="286385" marR="5080" indent="-274320">
              <a:lnSpc>
                <a:spcPct val="80000"/>
              </a:lnSpc>
              <a:spcBef>
                <a:spcPts val="530"/>
              </a:spcBef>
              <a:buClr>
                <a:srgbClr val="0AD0D9"/>
              </a:buClr>
              <a:buSzPct val="93181"/>
              <a:buFont typeface="Arial"/>
              <a:buChar char=""/>
              <a:tabLst>
                <a:tab pos="286385" algn="l"/>
                <a:tab pos="287020" algn="l"/>
              </a:tabLst>
            </a:pPr>
            <a:r>
              <a:rPr sz="2800" spc="50" dirty="0">
                <a:solidFill>
                  <a:schemeClr val="bg2">
                    <a:lumMod val="10000"/>
                  </a:schemeClr>
                </a:solidFill>
                <a:latin typeface="Aparajita" pitchFamily="34" charset="0"/>
                <a:cs typeface="Aparajita" pitchFamily="34" charset="0"/>
              </a:rPr>
              <a:t>On </a:t>
            </a:r>
            <a:r>
              <a:rPr sz="2800" spc="-5" dirty="0">
                <a:solidFill>
                  <a:schemeClr val="bg2">
                    <a:lumMod val="10000"/>
                  </a:schemeClr>
                </a:solidFill>
                <a:latin typeface="Aparajita" pitchFamily="34" charset="0"/>
                <a:cs typeface="Aparajita" pitchFamily="34" charset="0"/>
              </a:rPr>
              <a:t>the </a:t>
            </a:r>
            <a:r>
              <a:rPr sz="2800" spc="-15" dirty="0">
                <a:solidFill>
                  <a:schemeClr val="bg2">
                    <a:lumMod val="10000"/>
                  </a:schemeClr>
                </a:solidFill>
                <a:latin typeface="Aparajita" pitchFamily="34" charset="0"/>
                <a:cs typeface="Aparajita" pitchFamily="34" charset="0"/>
              </a:rPr>
              <a:t>other </a:t>
            </a:r>
            <a:r>
              <a:rPr sz="2800" spc="-30" dirty="0">
                <a:solidFill>
                  <a:schemeClr val="bg2">
                    <a:lumMod val="10000"/>
                  </a:schemeClr>
                </a:solidFill>
                <a:latin typeface="Aparajita" pitchFamily="34" charset="0"/>
                <a:cs typeface="Aparajita" pitchFamily="34" charset="0"/>
              </a:rPr>
              <a:t>hand, </a:t>
            </a:r>
            <a:r>
              <a:rPr sz="2800" spc="-5" dirty="0">
                <a:solidFill>
                  <a:schemeClr val="bg2">
                    <a:lumMod val="10000"/>
                  </a:schemeClr>
                </a:solidFill>
                <a:latin typeface="Aparajita" pitchFamily="34" charset="0"/>
                <a:cs typeface="Aparajita" pitchFamily="34" charset="0"/>
              </a:rPr>
              <a:t>the </a:t>
            </a:r>
            <a:r>
              <a:rPr sz="2800" spc="-40" dirty="0">
                <a:solidFill>
                  <a:schemeClr val="bg2">
                    <a:lumMod val="10000"/>
                  </a:schemeClr>
                </a:solidFill>
                <a:latin typeface="Aparajita" pitchFamily="34" charset="0"/>
                <a:cs typeface="Aparajita" pitchFamily="34" charset="0"/>
              </a:rPr>
              <a:t>more </a:t>
            </a:r>
            <a:r>
              <a:rPr sz="2800" spc="-45" dirty="0">
                <a:solidFill>
                  <a:schemeClr val="bg2">
                    <a:lumMod val="10000"/>
                  </a:schemeClr>
                </a:solidFill>
                <a:latin typeface="Aparajita" pitchFamily="34" charset="0"/>
                <a:cs typeface="Aparajita" pitchFamily="34" charset="0"/>
              </a:rPr>
              <a:t>marked, particular, </a:t>
            </a:r>
            <a:r>
              <a:rPr sz="2800" spc="-30" dirty="0">
                <a:solidFill>
                  <a:schemeClr val="bg2">
                    <a:lumMod val="10000"/>
                  </a:schemeClr>
                </a:solidFill>
                <a:latin typeface="Aparajita" pitchFamily="34" charset="0"/>
                <a:cs typeface="Aparajita" pitchFamily="34" charset="0"/>
              </a:rPr>
              <a:t>and </a:t>
            </a:r>
            <a:r>
              <a:rPr sz="2800" spc="-20" dirty="0">
                <a:solidFill>
                  <a:schemeClr val="bg2">
                    <a:lumMod val="10000"/>
                  </a:schemeClr>
                </a:solidFill>
                <a:latin typeface="Aparajita" pitchFamily="34" charset="0"/>
                <a:cs typeface="Aparajita" pitchFamily="34" charset="0"/>
              </a:rPr>
              <a:t>(at </a:t>
            </a:r>
            <a:r>
              <a:rPr sz="2800" spc="-25" dirty="0">
                <a:solidFill>
                  <a:schemeClr val="bg2">
                    <a:lumMod val="10000"/>
                  </a:schemeClr>
                </a:solidFill>
                <a:latin typeface="Aparajita" pitchFamily="34" charset="0"/>
                <a:cs typeface="Aparajita" pitchFamily="34" charset="0"/>
              </a:rPr>
              <a:t>least</a:t>
            </a:r>
            <a:r>
              <a:rPr sz="2800" spc="-275" dirty="0">
                <a:solidFill>
                  <a:schemeClr val="bg2">
                    <a:lumMod val="10000"/>
                  </a:schemeClr>
                </a:solidFill>
                <a:latin typeface="Aparajita" pitchFamily="34" charset="0"/>
                <a:cs typeface="Aparajita" pitchFamily="34" charset="0"/>
              </a:rPr>
              <a:t> </a:t>
            </a:r>
            <a:r>
              <a:rPr sz="2800" spc="-30" dirty="0">
                <a:solidFill>
                  <a:schemeClr val="bg2">
                    <a:lumMod val="10000"/>
                  </a:schemeClr>
                </a:solidFill>
                <a:latin typeface="Aparajita" pitchFamily="34" charset="0"/>
                <a:cs typeface="Aparajita" pitchFamily="34" charset="0"/>
              </a:rPr>
              <a:t>in  </a:t>
            </a:r>
            <a:r>
              <a:rPr sz="2800" spc="-25" dirty="0">
                <a:solidFill>
                  <a:schemeClr val="bg2">
                    <a:lumMod val="10000"/>
                  </a:schemeClr>
                </a:solidFill>
                <a:latin typeface="Aparajita" pitchFamily="34" charset="0"/>
                <a:cs typeface="Aparajita" pitchFamily="34" charset="0"/>
              </a:rPr>
              <a:t>this </a:t>
            </a:r>
            <a:r>
              <a:rPr sz="2800" spc="-10" dirty="0">
                <a:solidFill>
                  <a:schemeClr val="bg2">
                    <a:lumMod val="10000"/>
                  </a:schemeClr>
                </a:solidFill>
                <a:latin typeface="Aparajita" pitchFamily="34" charset="0"/>
                <a:cs typeface="Aparajita" pitchFamily="34" charset="0"/>
              </a:rPr>
              <a:t>connection) </a:t>
            </a:r>
            <a:r>
              <a:rPr sz="2800" spc="-65" dirty="0">
                <a:solidFill>
                  <a:schemeClr val="bg2">
                    <a:lumMod val="10000"/>
                  </a:schemeClr>
                </a:solidFill>
                <a:latin typeface="Aparajita" pitchFamily="34" charset="0"/>
                <a:cs typeface="Aparajita" pitchFamily="34" charset="0"/>
              </a:rPr>
              <a:t>rarer </a:t>
            </a:r>
            <a:r>
              <a:rPr sz="2800" spc="-40" dirty="0">
                <a:solidFill>
                  <a:schemeClr val="bg2">
                    <a:lumMod val="10000"/>
                  </a:schemeClr>
                </a:solidFill>
                <a:latin typeface="Aparajita" pitchFamily="34" charset="0"/>
                <a:cs typeface="Aparajita" pitchFamily="34" charset="0"/>
              </a:rPr>
              <a:t>symptoms, </a:t>
            </a:r>
            <a:r>
              <a:rPr sz="2800" spc="-20" dirty="0">
                <a:solidFill>
                  <a:schemeClr val="bg2">
                    <a:lumMod val="10000"/>
                  </a:schemeClr>
                </a:solidFill>
                <a:latin typeface="Aparajita" pitchFamily="34" charset="0"/>
                <a:cs typeface="Aparajita" pitchFamily="34" charset="0"/>
              </a:rPr>
              <a:t>belonging </a:t>
            </a:r>
            <a:r>
              <a:rPr sz="2800" spc="-10" dirty="0">
                <a:solidFill>
                  <a:schemeClr val="bg2">
                    <a:lumMod val="10000"/>
                  </a:schemeClr>
                </a:solidFill>
                <a:latin typeface="Aparajita" pitchFamily="34" charset="0"/>
                <a:cs typeface="Aparajita" pitchFamily="34" charset="0"/>
              </a:rPr>
              <a:t>to </a:t>
            </a:r>
            <a:r>
              <a:rPr sz="2800" spc="-25" dirty="0">
                <a:solidFill>
                  <a:schemeClr val="bg2">
                    <a:lumMod val="10000"/>
                  </a:schemeClr>
                </a:solidFill>
                <a:latin typeface="Aparajita" pitchFamily="34" charset="0"/>
                <a:cs typeface="Aparajita" pitchFamily="34" charset="0"/>
              </a:rPr>
              <a:t>only </a:t>
            </a:r>
            <a:r>
              <a:rPr sz="2800" spc="-55" dirty="0">
                <a:solidFill>
                  <a:schemeClr val="bg2">
                    <a:lumMod val="10000"/>
                  </a:schemeClr>
                </a:solidFill>
                <a:latin typeface="Aparajita" pitchFamily="34" charset="0"/>
                <a:cs typeface="Aparajita" pitchFamily="34" charset="0"/>
              </a:rPr>
              <a:t>a </a:t>
            </a:r>
            <a:r>
              <a:rPr sz="2800" spc="-25" dirty="0">
                <a:solidFill>
                  <a:schemeClr val="bg2">
                    <a:lumMod val="10000"/>
                  </a:schemeClr>
                </a:solidFill>
                <a:latin typeface="Aparajita" pitchFamily="34" charset="0"/>
                <a:cs typeface="Aparajita" pitchFamily="34" charset="0"/>
              </a:rPr>
              <a:t>few  </a:t>
            </a:r>
            <a:r>
              <a:rPr sz="2800" spc="-45" dirty="0">
                <a:solidFill>
                  <a:schemeClr val="bg2">
                    <a:lumMod val="10000"/>
                  </a:schemeClr>
                </a:solidFill>
                <a:latin typeface="Aparajita" pitchFamily="34" charset="0"/>
                <a:cs typeface="Aparajita" pitchFamily="34" charset="0"/>
              </a:rPr>
              <a:t>diseases, </a:t>
            </a:r>
            <a:r>
              <a:rPr sz="2800" spc="-40" dirty="0">
                <a:solidFill>
                  <a:schemeClr val="bg2">
                    <a:lumMod val="10000"/>
                  </a:schemeClr>
                </a:solidFill>
                <a:latin typeface="Aparajita" pitchFamily="34" charset="0"/>
                <a:cs typeface="Aparajita" pitchFamily="34" charset="0"/>
              </a:rPr>
              <a:t>emerge </a:t>
            </a:r>
            <a:r>
              <a:rPr sz="2800" spc="-30" dirty="0">
                <a:solidFill>
                  <a:schemeClr val="bg2">
                    <a:lumMod val="10000"/>
                  </a:schemeClr>
                </a:solidFill>
                <a:latin typeface="Aparajita" pitchFamily="34" charset="0"/>
                <a:cs typeface="Aparajita" pitchFamily="34" charset="0"/>
              </a:rPr>
              <a:t>and </a:t>
            </a:r>
            <a:r>
              <a:rPr sz="2800" spc="-35" dirty="0">
                <a:solidFill>
                  <a:schemeClr val="bg2">
                    <a:lumMod val="10000"/>
                  </a:schemeClr>
                </a:solidFill>
                <a:latin typeface="Aparajita" pitchFamily="34" charset="0"/>
                <a:cs typeface="Aparajita" pitchFamily="34" charset="0"/>
              </a:rPr>
              <a:t>form </a:t>
            </a:r>
            <a:r>
              <a:rPr sz="2800" spc="-25" dirty="0">
                <a:solidFill>
                  <a:schemeClr val="bg2">
                    <a:lumMod val="10000"/>
                  </a:schemeClr>
                </a:solidFill>
                <a:latin typeface="Aparajita" pitchFamily="34" charset="0"/>
                <a:cs typeface="Aparajita" pitchFamily="34" charset="0"/>
              </a:rPr>
              <a:t>what </a:t>
            </a:r>
            <a:r>
              <a:rPr sz="2800" spc="-45" dirty="0">
                <a:solidFill>
                  <a:schemeClr val="bg2">
                    <a:lumMod val="10000"/>
                  </a:schemeClr>
                </a:solidFill>
                <a:latin typeface="Aparajita" pitchFamily="34" charset="0"/>
                <a:cs typeface="Aparajita" pitchFamily="34" charset="0"/>
              </a:rPr>
              <a:t>is </a:t>
            </a:r>
            <a:r>
              <a:rPr sz="2800" spc="-30" dirty="0">
                <a:solidFill>
                  <a:schemeClr val="bg2">
                    <a:lumMod val="10000"/>
                  </a:schemeClr>
                </a:solidFill>
                <a:latin typeface="Aparajita" pitchFamily="34" charset="0"/>
                <a:cs typeface="Aparajita" pitchFamily="34" charset="0"/>
              </a:rPr>
              <a:t>characteristic </a:t>
            </a:r>
            <a:r>
              <a:rPr sz="2800" spc="-35" dirty="0">
                <a:solidFill>
                  <a:schemeClr val="bg2">
                    <a:lumMod val="10000"/>
                  </a:schemeClr>
                </a:solidFill>
                <a:latin typeface="Aparajita" pitchFamily="34" charset="0"/>
                <a:cs typeface="Aparajita" pitchFamily="34" charset="0"/>
              </a:rPr>
              <a:t>for </a:t>
            </a:r>
            <a:r>
              <a:rPr sz="2800" spc="-25" dirty="0">
                <a:solidFill>
                  <a:schemeClr val="bg2">
                    <a:lumMod val="10000"/>
                  </a:schemeClr>
                </a:solidFill>
                <a:latin typeface="Aparajita" pitchFamily="34" charset="0"/>
                <a:cs typeface="Aparajita" pitchFamily="34" charset="0"/>
              </a:rPr>
              <a:t>this  </a:t>
            </a:r>
            <a:r>
              <a:rPr sz="2800" spc="-20" dirty="0">
                <a:solidFill>
                  <a:schemeClr val="bg2">
                    <a:lumMod val="10000"/>
                  </a:schemeClr>
                </a:solidFill>
                <a:latin typeface="Aparajita" pitchFamily="34" charset="0"/>
                <a:cs typeface="Aparajita" pitchFamily="34" charset="0"/>
              </a:rPr>
              <a:t>epidemic.</a:t>
            </a:r>
            <a:endParaRPr sz="2800">
              <a:solidFill>
                <a:schemeClr val="bg2">
                  <a:lumMod val="10000"/>
                </a:schemeClr>
              </a:solidFill>
              <a:latin typeface="Aparajita" pitchFamily="34" charset="0"/>
              <a:cs typeface="Aparajita" pitchFamily="34" charset="0"/>
            </a:endParaRPr>
          </a:p>
          <a:p>
            <a:pPr marL="286385" marR="34925" indent="-274320">
              <a:lnSpc>
                <a:spcPct val="80000"/>
              </a:lnSpc>
              <a:spcBef>
                <a:spcPts val="525"/>
              </a:spcBef>
              <a:buClr>
                <a:srgbClr val="0AD0D9"/>
              </a:buClr>
              <a:buSzPct val="93181"/>
              <a:buFont typeface="Arial"/>
              <a:buChar char=""/>
              <a:tabLst>
                <a:tab pos="286385" algn="l"/>
                <a:tab pos="287020" algn="l"/>
                <a:tab pos="3245485" algn="l"/>
              </a:tabLst>
            </a:pPr>
            <a:r>
              <a:rPr sz="2800" spc="-75" dirty="0">
                <a:solidFill>
                  <a:schemeClr val="bg2">
                    <a:lumMod val="10000"/>
                  </a:schemeClr>
                </a:solidFill>
                <a:latin typeface="Aparajita" pitchFamily="34" charset="0"/>
                <a:cs typeface="Aparajita" pitchFamily="34" charset="0"/>
              </a:rPr>
              <a:t>However, </a:t>
            </a:r>
            <a:r>
              <a:rPr sz="2800" spc="-5" dirty="0">
                <a:solidFill>
                  <a:schemeClr val="bg2">
                    <a:lumMod val="10000"/>
                  </a:schemeClr>
                </a:solidFill>
                <a:latin typeface="Aparajita" pitchFamily="34" charset="0"/>
                <a:cs typeface="Aparajita" pitchFamily="34" charset="0"/>
              </a:rPr>
              <a:t>the </a:t>
            </a:r>
            <a:r>
              <a:rPr sz="2800" spc="-30" dirty="0">
                <a:solidFill>
                  <a:schemeClr val="bg2">
                    <a:lumMod val="10000"/>
                  </a:schemeClr>
                </a:solidFill>
                <a:latin typeface="Aparajita" pitchFamily="34" charset="0"/>
                <a:cs typeface="Aparajita" pitchFamily="34" charset="0"/>
              </a:rPr>
              <a:t>entire </a:t>
            </a:r>
            <a:r>
              <a:rPr sz="2800" spc="-15" dirty="0">
                <a:solidFill>
                  <a:schemeClr val="bg2">
                    <a:lumMod val="10000"/>
                  </a:schemeClr>
                </a:solidFill>
                <a:latin typeface="Aparajita" pitchFamily="34" charset="0"/>
                <a:cs typeface="Aparajita" pitchFamily="34" charset="0"/>
              </a:rPr>
              <a:t>extent </a:t>
            </a:r>
            <a:r>
              <a:rPr sz="2800" spc="-20" dirty="0">
                <a:solidFill>
                  <a:schemeClr val="bg2">
                    <a:lumMod val="10000"/>
                  </a:schemeClr>
                </a:solidFill>
                <a:latin typeface="Aparajita" pitchFamily="34" charset="0"/>
                <a:cs typeface="Aparajita" pitchFamily="34" charset="0"/>
              </a:rPr>
              <a:t>of </a:t>
            </a:r>
            <a:r>
              <a:rPr sz="2800" spc="-25" dirty="0">
                <a:solidFill>
                  <a:schemeClr val="bg2">
                    <a:lumMod val="10000"/>
                  </a:schemeClr>
                </a:solidFill>
                <a:latin typeface="Aparajita" pitchFamily="34" charset="0"/>
                <a:cs typeface="Aparajita" pitchFamily="34" charset="0"/>
              </a:rPr>
              <a:t>such </a:t>
            </a:r>
            <a:r>
              <a:rPr sz="2800" spc="-40" dirty="0">
                <a:solidFill>
                  <a:schemeClr val="bg2">
                    <a:lumMod val="10000"/>
                  </a:schemeClr>
                </a:solidFill>
                <a:latin typeface="Aparajita" pitchFamily="34" charset="0"/>
                <a:cs typeface="Aparajita" pitchFamily="34" charset="0"/>
              </a:rPr>
              <a:t>an </a:t>
            </a:r>
            <a:r>
              <a:rPr sz="2800" spc="-20" dirty="0">
                <a:solidFill>
                  <a:schemeClr val="bg2">
                    <a:lumMod val="10000"/>
                  </a:schemeClr>
                </a:solidFill>
                <a:latin typeface="Aparajita" pitchFamily="34" charset="0"/>
                <a:cs typeface="Aparajita" pitchFamily="34" charset="0"/>
              </a:rPr>
              <a:t>epidemic </a:t>
            </a:r>
            <a:r>
              <a:rPr sz="2800" spc="-40" dirty="0">
                <a:solidFill>
                  <a:schemeClr val="bg2">
                    <a:lumMod val="10000"/>
                  </a:schemeClr>
                </a:solidFill>
                <a:latin typeface="Aparajita" pitchFamily="34" charset="0"/>
                <a:cs typeface="Aparajita" pitchFamily="34" charset="0"/>
              </a:rPr>
              <a:t>disease </a:t>
            </a:r>
            <a:r>
              <a:rPr sz="2800" spc="-30" dirty="0">
                <a:solidFill>
                  <a:schemeClr val="bg2">
                    <a:lumMod val="10000"/>
                  </a:schemeClr>
                </a:solidFill>
                <a:latin typeface="Aparajita" pitchFamily="34" charset="0"/>
                <a:cs typeface="Aparajita" pitchFamily="34" charset="0"/>
              </a:rPr>
              <a:t>and </a:t>
            </a:r>
            <a:r>
              <a:rPr sz="2800" spc="-10" dirty="0">
                <a:solidFill>
                  <a:schemeClr val="bg2">
                    <a:lumMod val="10000"/>
                  </a:schemeClr>
                </a:solidFill>
                <a:latin typeface="Aparajita" pitchFamily="34" charset="0"/>
                <a:cs typeface="Aparajita" pitchFamily="34" charset="0"/>
              </a:rPr>
              <a:t>the  </a:t>
            </a:r>
            <a:r>
              <a:rPr sz="2800" spc="-15" dirty="0">
                <a:solidFill>
                  <a:schemeClr val="bg2">
                    <a:lumMod val="10000"/>
                  </a:schemeClr>
                </a:solidFill>
                <a:latin typeface="Aparajita" pitchFamily="34" charset="0"/>
                <a:cs typeface="Aparajita" pitchFamily="34" charset="0"/>
              </a:rPr>
              <a:t>totality </a:t>
            </a:r>
            <a:r>
              <a:rPr sz="2800" spc="-20" dirty="0">
                <a:solidFill>
                  <a:schemeClr val="bg2">
                    <a:lumMod val="10000"/>
                  </a:schemeClr>
                </a:solidFill>
                <a:latin typeface="Aparajita" pitchFamily="34" charset="0"/>
                <a:cs typeface="Aparajita" pitchFamily="34" charset="0"/>
              </a:rPr>
              <a:t>of</a:t>
            </a:r>
            <a:r>
              <a:rPr sz="2800" spc="10" dirty="0">
                <a:solidFill>
                  <a:schemeClr val="bg2">
                    <a:lumMod val="10000"/>
                  </a:schemeClr>
                </a:solidFill>
                <a:latin typeface="Aparajita" pitchFamily="34" charset="0"/>
                <a:cs typeface="Aparajita" pitchFamily="34" charset="0"/>
              </a:rPr>
              <a:t> </a:t>
            </a:r>
            <a:r>
              <a:rPr sz="2800" spc="-25">
                <a:solidFill>
                  <a:schemeClr val="bg2">
                    <a:lumMod val="10000"/>
                  </a:schemeClr>
                </a:solidFill>
                <a:latin typeface="Aparajita" pitchFamily="34" charset="0"/>
                <a:cs typeface="Aparajita" pitchFamily="34" charset="0"/>
              </a:rPr>
              <a:t>its</a:t>
            </a:r>
            <a:r>
              <a:rPr sz="2800" spc="-60">
                <a:solidFill>
                  <a:schemeClr val="bg2">
                    <a:lumMod val="10000"/>
                  </a:schemeClr>
                </a:solidFill>
                <a:latin typeface="Aparajita" pitchFamily="34" charset="0"/>
                <a:cs typeface="Aparajita" pitchFamily="34" charset="0"/>
              </a:rPr>
              <a:t> </a:t>
            </a:r>
            <a:r>
              <a:rPr sz="2800" spc="-35" smtClean="0">
                <a:solidFill>
                  <a:schemeClr val="bg2">
                    <a:lumMod val="10000"/>
                  </a:schemeClr>
                </a:solidFill>
                <a:latin typeface="Aparajita" pitchFamily="34" charset="0"/>
                <a:cs typeface="Aparajita" pitchFamily="34" charset="0"/>
              </a:rPr>
              <a:t>symptoms</a:t>
            </a:r>
            <a:r>
              <a:rPr lang="en-US" sz="2800" spc="-35" dirty="0" smtClean="0">
                <a:solidFill>
                  <a:schemeClr val="bg2">
                    <a:lumMod val="10000"/>
                  </a:schemeClr>
                </a:solidFill>
                <a:latin typeface="Aparajita" pitchFamily="34" charset="0"/>
                <a:cs typeface="Aparajita" pitchFamily="34" charset="0"/>
              </a:rPr>
              <a:t> </a:t>
            </a:r>
            <a:r>
              <a:rPr sz="2800" spc="-15" smtClean="0">
                <a:solidFill>
                  <a:schemeClr val="bg2">
                    <a:lumMod val="10000"/>
                  </a:schemeClr>
                </a:solidFill>
                <a:latin typeface="Aparajita" pitchFamily="34" charset="0"/>
                <a:cs typeface="Aparajita" pitchFamily="34" charset="0"/>
              </a:rPr>
              <a:t>cannot </a:t>
            </a:r>
            <a:r>
              <a:rPr sz="2800" spc="-15" dirty="0">
                <a:solidFill>
                  <a:schemeClr val="bg2">
                    <a:lumMod val="10000"/>
                  </a:schemeClr>
                </a:solidFill>
                <a:latin typeface="Aparajita" pitchFamily="34" charset="0"/>
                <a:cs typeface="Aparajita" pitchFamily="34" charset="0"/>
              </a:rPr>
              <a:t>be </a:t>
            </a:r>
            <a:r>
              <a:rPr sz="2800" spc="-40" dirty="0">
                <a:solidFill>
                  <a:schemeClr val="bg2">
                    <a:lumMod val="10000"/>
                  </a:schemeClr>
                </a:solidFill>
                <a:latin typeface="Aparajita" pitchFamily="34" charset="0"/>
                <a:cs typeface="Aparajita" pitchFamily="34" charset="0"/>
              </a:rPr>
              <a:t>perceived </a:t>
            </a:r>
            <a:r>
              <a:rPr sz="2800" spc="-25" dirty="0">
                <a:solidFill>
                  <a:schemeClr val="bg2">
                    <a:lumMod val="10000"/>
                  </a:schemeClr>
                </a:solidFill>
                <a:latin typeface="Aparajita" pitchFamily="34" charset="0"/>
                <a:cs typeface="Aparajita" pitchFamily="34" charset="0"/>
              </a:rPr>
              <a:t>in </a:t>
            </a:r>
            <a:r>
              <a:rPr sz="2800" spc="-55" dirty="0">
                <a:solidFill>
                  <a:schemeClr val="bg2">
                    <a:lumMod val="10000"/>
                  </a:schemeClr>
                </a:solidFill>
                <a:latin typeface="Aparajita" pitchFamily="34" charset="0"/>
                <a:cs typeface="Aparajita" pitchFamily="34" charset="0"/>
              </a:rPr>
              <a:t>a </a:t>
            </a:r>
            <a:r>
              <a:rPr sz="2800" spc="-30" dirty="0">
                <a:solidFill>
                  <a:schemeClr val="bg2">
                    <a:lumMod val="10000"/>
                  </a:schemeClr>
                </a:solidFill>
                <a:latin typeface="Aparajita" pitchFamily="34" charset="0"/>
                <a:cs typeface="Aparajita" pitchFamily="34" charset="0"/>
              </a:rPr>
              <a:t>single</a:t>
            </a:r>
            <a:r>
              <a:rPr sz="2800" spc="-215" dirty="0">
                <a:solidFill>
                  <a:schemeClr val="bg2">
                    <a:lumMod val="10000"/>
                  </a:schemeClr>
                </a:solidFill>
                <a:latin typeface="Aparajita" pitchFamily="34" charset="0"/>
                <a:cs typeface="Aparajita" pitchFamily="34" charset="0"/>
              </a:rPr>
              <a:t> </a:t>
            </a:r>
            <a:r>
              <a:rPr sz="2800" spc="-20" dirty="0">
                <a:solidFill>
                  <a:schemeClr val="bg2">
                    <a:lumMod val="10000"/>
                  </a:schemeClr>
                </a:solidFill>
                <a:latin typeface="Aparajita" pitchFamily="34" charset="0"/>
                <a:cs typeface="Aparajita" pitchFamily="34" charset="0"/>
              </a:rPr>
              <a:t>patient,  </a:t>
            </a:r>
            <a:r>
              <a:rPr sz="2800" spc="-5" dirty="0">
                <a:solidFill>
                  <a:schemeClr val="bg2">
                    <a:lumMod val="10000"/>
                  </a:schemeClr>
                </a:solidFill>
                <a:latin typeface="Aparajita" pitchFamily="34" charset="0"/>
                <a:cs typeface="Aparajita" pitchFamily="34" charset="0"/>
              </a:rPr>
              <a:t>but </a:t>
            </a:r>
            <a:r>
              <a:rPr sz="2800" spc="-25" dirty="0">
                <a:solidFill>
                  <a:schemeClr val="bg2">
                    <a:lumMod val="10000"/>
                  </a:schemeClr>
                </a:solidFill>
                <a:latin typeface="Aparajita" pitchFamily="34" charset="0"/>
                <a:cs typeface="Aparajita" pitchFamily="34" charset="0"/>
              </a:rPr>
              <a:t>can only </a:t>
            </a:r>
            <a:r>
              <a:rPr sz="2800" spc="-15" dirty="0">
                <a:solidFill>
                  <a:schemeClr val="bg2">
                    <a:lumMod val="10000"/>
                  </a:schemeClr>
                </a:solidFill>
                <a:latin typeface="Aparajita" pitchFamily="34" charset="0"/>
                <a:cs typeface="Aparajita" pitchFamily="34" charset="0"/>
              </a:rPr>
              <a:t>be </a:t>
            </a:r>
            <a:r>
              <a:rPr sz="2800" spc="-25" dirty="0">
                <a:solidFill>
                  <a:schemeClr val="bg2">
                    <a:lumMod val="10000"/>
                  </a:schemeClr>
                </a:solidFill>
                <a:latin typeface="Aparajita" pitchFamily="34" charset="0"/>
                <a:cs typeface="Aparajita" pitchFamily="34" charset="0"/>
              </a:rPr>
              <a:t>completely </a:t>
            </a:r>
            <a:r>
              <a:rPr sz="2800" spc="-30" dirty="0">
                <a:solidFill>
                  <a:schemeClr val="bg2">
                    <a:lumMod val="10000"/>
                  </a:schemeClr>
                </a:solidFill>
                <a:latin typeface="Aparajita" pitchFamily="34" charset="0"/>
                <a:cs typeface="Aparajita" pitchFamily="34" charset="0"/>
              </a:rPr>
              <a:t>abstracted and </a:t>
            </a:r>
            <a:r>
              <a:rPr sz="2800" spc="-25" dirty="0">
                <a:solidFill>
                  <a:schemeClr val="bg2">
                    <a:lumMod val="10000"/>
                  </a:schemeClr>
                </a:solidFill>
                <a:latin typeface="Aparajita" pitchFamily="34" charset="0"/>
                <a:cs typeface="Aparajita" pitchFamily="34" charset="0"/>
              </a:rPr>
              <a:t>gathered </a:t>
            </a:r>
            <a:r>
              <a:rPr sz="2800" spc="-45" dirty="0">
                <a:solidFill>
                  <a:schemeClr val="bg2">
                    <a:lumMod val="10000"/>
                  </a:schemeClr>
                </a:solidFill>
                <a:latin typeface="Aparajita" pitchFamily="34" charset="0"/>
                <a:cs typeface="Aparajita" pitchFamily="34" charset="0"/>
              </a:rPr>
              <a:t>[inferred]  from </a:t>
            </a:r>
            <a:r>
              <a:rPr sz="2800" spc="-5" dirty="0">
                <a:solidFill>
                  <a:schemeClr val="bg2">
                    <a:lumMod val="10000"/>
                  </a:schemeClr>
                </a:solidFill>
                <a:latin typeface="Aparajita" pitchFamily="34" charset="0"/>
                <a:cs typeface="Aparajita" pitchFamily="34" charset="0"/>
              </a:rPr>
              <a:t>the </a:t>
            </a:r>
            <a:r>
              <a:rPr sz="2800" spc="-35" dirty="0">
                <a:solidFill>
                  <a:schemeClr val="bg2">
                    <a:lumMod val="10000"/>
                  </a:schemeClr>
                </a:solidFill>
                <a:latin typeface="Aparajita" pitchFamily="34" charset="0"/>
                <a:cs typeface="Aparajita" pitchFamily="34" charset="0"/>
              </a:rPr>
              <a:t>sufferings </a:t>
            </a:r>
            <a:r>
              <a:rPr sz="2800" spc="-20" dirty="0">
                <a:solidFill>
                  <a:schemeClr val="bg2">
                    <a:lumMod val="10000"/>
                  </a:schemeClr>
                </a:solidFill>
                <a:latin typeface="Aparajita" pitchFamily="34" charset="0"/>
                <a:cs typeface="Aparajita" pitchFamily="34" charset="0"/>
              </a:rPr>
              <a:t>of </a:t>
            </a:r>
            <a:r>
              <a:rPr sz="2800" spc="-50" dirty="0">
                <a:solidFill>
                  <a:schemeClr val="bg2">
                    <a:lumMod val="10000"/>
                  </a:schemeClr>
                </a:solidFill>
                <a:latin typeface="Aparajita" pitchFamily="34" charset="0"/>
                <a:cs typeface="Aparajita" pitchFamily="34" charset="0"/>
              </a:rPr>
              <a:t>several </a:t>
            </a:r>
            <a:r>
              <a:rPr sz="2800" spc="-25" dirty="0">
                <a:solidFill>
                  <a:schemeClr val="bg2">
                    <a:lumMod val="10000"/>
                  </a:schemeClr>
                </a:solidFill>
                <a:latin typeface="Aparajita" pitchFamily="34" charset="0"/>
                <a:cs typeface="Aparajita" pitchFamily="34" charset="0"/>
              </a:rPr>
              <a:t>patients </a:t>
            </a:r>
            <a:r>
              <a:rPr sz="2800" spc="-20" dirty="0">
                <a:solidFill>
                  <a:schemeClr val="bg2">
                    <a:lumMod val="10000"/>
                  </a:schemeClr>
                </a:solidFill>
                <a:latin typeface="Aparajita" pitchFamily="34" charset="0"/>
                <a:cs typeface="Aparajita" pitchFamily="34" charset="0"/>
              </a:rPr>
              <a:t>of </a:t>
            </a:r>
            <a:r>
              <a:rPr sz="2800" spc="-30" dirty="0">
                <a:solidFill>
                  <a:schemeClr val="bg2">
                    <a:lumMod val="10000"/>
                  </a:schemeClr>
                </a:solidFill>
                <a:latin typeface="Aparajita" pitchFamily="34" charset="0"/>
                <a:cs typeface="Aparajita" pitchFamily="34" charset="0"/>
              </a:rPr>
              <a:t>different </a:t>
            </a:r>
            <a:r>
              <a:rPr sz="2800" spc="-25" dirty="0">
                <a:solidFill>
                  <a:schemeClr val="bg2">
                    <a:lumMod val="10000"/>
                  </a:schemeClr>
                </a:solidFill>
                <a:latin typeface="Aparajita" pitchFamily="34" charset="0"/>
                <a:cs typeface="Aparajita" pitchFamily="34" charset="0"/>
              </a:rPr>
              <a:t>bodily  constitutions.</a:t>
            </a:r>
            <a:endParaRPr sz="2800">
              <a:solidFill>
                <a:schemeClr val="bg2">
                  <a:lumMod val="10000"/>
                </a:schemeClr>
              </a:solidFill>
              <a:latin typeface="Aparajita" pitchFamily="34" charset="0"/>
              <a:cs typeface="Aparajita"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i="1" dirty="0" err="1" smtClean="0">
                <a:latin typeface="Aparajita" pitchFamily="34" charset="0"/>
                <a:cs typeface="Aparajita" pitchFamily="34" charset="0"/>
              </a:rPr>
              <a:t>Psora</a:t>
            </a:r>
            <a:r>
              <a:rPr lang="en-US" sz="3600" b="1" i="1" dirty="0" smtClean="0">
                <a:latin typeface="Aparajita" pitchFamily="34" charset="0"/>
                <a:cs typeface="Aparajita" pitchFamily="34" charset="0"/>
              </a:rPr>
              <a:t> must be investigated.</a:t>
            </a:r>
          </a:p>
          <a:p>
            <a:pPr marL="857250" lvl="1" indent="-457200"/>
            <a:r>
              <a:rPr lang="en-US" sz="2800" dirty="0" smtClean="0">
                <a:latin typeface="Aparajita" pitchFamily="34" charset="0"/>
                <a:cs typeface="Aparajita" pitchFamily="34" charset="0"/>
              </a:rPr>
              <a:t>Because it is the fundamental cause of all diseases and is the mother of all chronic diseases.</a:t>
            </a:r>
          </a:p>
          <a:p>
            <a:pPr marL="857250" lvl="1" indent="-457200"/>
            <a:endParaRPr lang="en-US" sz="2800" dirty="0" smtClean="0">
              <a:latin typeface="Aparajita" pitchFamily="34" charset="0"/>
              <a:cs typeface="Aparajita" pitchFamily="34" charset="0"/>
            </a:endParaRPr>
          </a:p>
          <a:p>
            <a:pPr marL="857250" lvl="1" indent="-457200"/>
            <a:r>
              <a:rPr lang="en-US" sz="2800" dirty="0" smtClean="0">
                <a:latin typeface="Aparajita" pitchFamily="34" charset="0"/>
                <a:cs typeface="Aparajita" pitchFamily="34" charset="0"/>
              </a:rPr>
              <a:t>From whatever kind of diseases the patient is suffering from, the background is always </a:t>
            </a:r>
            <a:r>
              <a:rPr lang="en-US" sz="2800" dirty="0" err="1" smtClean="0">
                <a:latin typeface="Aparajita" pitchFamily="34" charset="0"/>
                <a:cs typeface="Aparajita" pitchFamily="34" charset="0"/>
              </a:rPr>
              <a:t>psoric</a:t>
            </a:r>
            <a:r>
              <a:rPr lang="en-US" sz="2800" dirty="0" smtClean="0">
                <a:latin typeface="Aparajita" pitchFamily="34" charset="0"/>
                <a:cs typeface="Aparajita" pitchFamily="34" charset="0"/>
              </a:rPr>
              <a:t>.  It is the soil on which the seeds of the other diseases germinate, grow and develops.</a:t>
            </a:r>
            <a:endParaRPr lang="en-US" sz="2000" dirty="0">
              <a:latin typeface="Aparajita" pitchFamily="34" charset="0"/>
              <a:cs typeface="Aparajita" pitchFamily="34" charset="0"/>
            </a:endParaRPr>
          </a:p>
        </p:txBody>
      </p:sp>
      <p:sp>
        <p:nvSpPr>
          <p:cNvPr id="3" name="Title 2"/>
          <p:cNvSpPr>
            <a:spLocks noGrp="1"/>
          </p:cNvSpPr>
          <p:nvPr>
            <p:ph type="title"/>
          </p:nvPr>
        </p:nvSpPr>
        <p:spPr/>
        <p:txBody>
          <a:bodyPr/>
          <a:lstStyle/>
          <a:p>
            <a:pPr algn="ctr"/>
            <a:r>
              <a:rPr lang="en-US" sz="4400" dirty="0" smtClean="0">
                <a:solidFill>
                  <a:srgbClr val="000000"/>
                </a:solidFill>
              </a:rPr>
              <a:t>§</a:t>
            </a:r>
            <a:r>
              <a:rPr lang="en-US" sz="4400" spc="-100" dirty="0" smtClean="0">
                <a:solidFill>
                  <a:srgbClr val="000000"/>
                </a:solidFill>
              </a:rPr>
              <a:t> </a:t>
            </a:r>
            <a:r>
              <a:rPr lang="en-US" sz="4400" spc="-5" dirty="0" smtClean="0">
                <a:solidFill>
                  <a:srgbClr val="000000"/>
                </a:solidFill>
              </a:rPr>
              <a:t>103</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marL="365760" lvl="1" indent="-256032">
              <a:spcBef>
                <a:spcPts val="400"/>
              </a:spcBef>
              <a:buSzPct val="68000"/>
              <a:buFont typeface="Wingdings 3"/>
              <a:buChar char=""/>
            </a:pPr>
            <a:r>
              <a:rPr lang="en-US" sz="3600" b="1" dirty="0" smtClean="0">
                <a:latin typeface="Aparajita" pitchFamily="34" charset="0"/>
                <a:cs typeface="Aparajita" pitchFamily="34" charset="0"/>
              </a:rPr>
              <a:t>Now the question is how?</a:t>
            </a:r>
            <a:r>
              <a:rPr lang="en-US" sz="3600" dirty="0" smtClean="0">
                <a:latin typeface="Aparajita" pitchFamily="34" charset="0"/>
                <a:cs typeface="Aparajita" pitchFamily="34" charset="0"/>
              </a:rPr>
              <a:t> </a:t>
            </a:r>
          </a:p>
          <a:p>
            <a:pPr marL="365760" lvl="1" indent="-256032">
              <a:spcBef>
                <a:spcPts val="400"/>
              </a:spcBef>
              <a:buSzPct val="68000"/>
              <a:buFont typeface="Wingdings 3"/>
              <a:buChar char=""/>
            </a:pPr>
            <a:r>
              <a:rPr lang="en-US" sz="3600" dirty="0" smtClean="0">
                <a:latin typeface="Aparajita" pitchFamily="34" charset="0"/>
                <a:cs typeface="Aparajita" pitchFamily="34" charset="0"/>
              </a:rPr>
              <a:t>Here Hahnemann advises:</a:t>
            </a:r>
          </a:p>
          <a:p>
            <a:pPr marL="609600" indent="-609600">
              <a:buFont typeface="Arial" pitchFamily="34" charset="0"/>
              <a:buAutoNum type="arabicPeriod"/>
            </a:pPr>
            <a:r>
              <a:rPr lang="en-US" sz="2800" dirty="0" smtClean="0">
                <a:latin typeface="Aparajita" pitchFamily="34" charset="0"/>
                <a:cs typeface="Aparajita" pitchFamily="34" charset="0"/>
              </a:rPr>
              <a:t>Just like the processes of finding the specific medicine in epidemic diseases, we shall have to proceed to examine several cases suffering from </a:t>
            </a:r>
            <a:r>
              <a:rPr lang="en-US" sz="2800" dirty="0" err="1" smtClean="0">
                <a:latin typeface="Aparajita" pitchFamily="34" charset="0"/>
                <a:cs typeface="Aparajita" pitchFamily="34" charset="0"/>
              </a:rPr>
              <a:t>psoric</a:t>
            </a:r>
            <a:r>
              <a:rPr lang="en-US" sz="2800" dirty="0" smtClean="0">
                <a:latin typeface="Aparajita" pitchFamily="34" charset="0"/>
                <a:cs typeface="Aparajita" pitchFamily="34" charset="0"/>
              </a:rPr>
              <a:t> manifestations.</a:t>
            </a:r>
          </a:p>
          <a:p>
            <a:pPr marL="609600" indent="-609600">
              <a:buFont typeface="Arial" pitchFamily="34" charset="0"/>
              <a:buAutoNum type="arabicPeriod"/>
            </a:pPr>
            <a:r>
              <a:rPr lang="en-US" sz="2800" dirty="0" smtClean="0">
                <a:latin typeface="Aparajita" pitchFamily="34" charset="0"/>
                <a:cs typeface="Aparajita" pitchFamily="34" charset="0"/>
              </a:rPr>
              <a:t>We shall have to note the whole sphere of their symptoms in much more minute manner.</a:t>
            </a:r>
          </a:p>
          <a:p>
            <a:pPr marL="609600" indent="-609600">
              <a:buFont typeface="Arial" pitchFamily="34" charset="0"/>
              <a:buAutoNum type="arabicPeriod"/>
            </a:pPr>
            <a:r>
              <a:rPr lang="en-US" sz="2800" dirty="0" smtClean="0">
                <a:latin typeface="Aparajita" pitchFamily="34" charset="0"/>
                <a:cs typeface="Aparajita" pitchFamily="34" charset="0"/>
              </a:rPr>
              <a:t>In them, one patient only exhibits a portion of their symptoms a second, third and so on, present some other symptoms which are portions of the totality of the symptoms.</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458200" cy="5550091"/>
          </a:xfrm>
        </p:spPr>
        <p:txBody>
          <a:bodyPr>
            <a:normAutofit/>
          </a:bodyPr>
          <a:lstStyle/>
          <a:p>
            <a:pPr marL="514350" indent="-514350">
              <a:buFont typeface="+mj-lt"/>
              <a:buAutoNum type="arabicPeriod" startAt="4"/>
            </a:pPr>
            <a:r>
              <a:rPr lang="en-US" sz="3200" dirty="0" smtClean="0">
                <a:latin typeface="Aparajita" pitchFamily="34" charset="0"/>
                <a:cs typeface="Aparajita" pitchFamily="34" charset="0"/>
              </a:rPr>
              <a:t>The whole array of symptoms of such a miasmatic chronic disease can only be ascertained from observation of very many single patients affected with such a chronic disease</a:t>
            </a:r>
          </a:p>
          <a:p>
            <a:pPr marL="514350" indent="-514350">
              <a:buFont typeface="+mj-lt"/>
              <a:buAutoNum type="arabicPeriod" startAt="4"/>
            </a:pPr>
            <a:r>
              <a:rPr lang="en-US" sz="3200" dirty="0" smtClean="0">
                <a:latin typeface="Aparajita" pitchFamily="34" charset="0"/>
                <a:cs typeface="Aparajita" pitchFamily="34" charset="0"/>
              </a:rPr>
              <a:t>By the complete survey and collective picture of disease symptoms, the medicine capable of curing whole malady </a:t>
            </a:r>
            <a:r>
              <a:rPr lang="en-US" sz="3200" dirty="0" err="1" smtClean="0">
                <a:latin typeface="Aparajita" pitchFamily="34" charset="0"/>
                <a:cs typeface="Aparajita" pitchFamily="34" charset="0"/>
              </a:rPr>
              <a:t>Homoeopathically</a:t>
            </a:r>
            <a:r>
              <a:rPr lang="en-US" sz="3200" dirty="0" smtClean="0">
                <a:latin typeface="Aparajita" pitchFamily="34" charset="0"/>
                <a:cs typeface="Aparajita" pitchFamily="34" charset="0"/>
              </a:rPr>
              <a:t> can thus be discovered.</a:t>
            </a:r>
          </a:p>
          <a:p>
            <a:pPr marL="514350" indent="-514350">
              <a:buFont typeface="+mj-lt"/>
              <a:buAutoNum type="arabicPeriod" startAt="4"/>
            </a:pPr>
            <a:r>
              <a:rPr lang="en-US" sz="3200" dirty="0" smtClean="0">
                <a:latin typeface="Aparajita" pitchFamily="34" charset="0"/>
                <a:cs typeface="Aparajita" pitchFamily="34" charset="0"/>
              </a:rPr>
              <a:t>These maladies are at the same time remedies of several patients suffering from such chronic affections.</a:t>
            </a:r>
            <a:endParaRPr lang="en-US" dirty="0">
              <a:latin typeface="Aparajita" pitchFamily="34" charset="0"/>
              <a:cs typeface="Aparajita"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49" y="0"/>
            <a:ext cx="9145638" cy="1028176"/>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445890" y="1031494"/>
            <a:ext cx="2802510" cy="788035"/>
          </a:xfrm>
          <a:prstGeom prst="rect">
            <a:avLst/>
          </a:prstGeom>
        </p:spPr>
        <p:txBody>
          <a:bodyPr vert="horz" wrap="square" lIns="0" tIns="13335" rIns="0" bIns="0" rtlCol="0">
            <a:spAutoFit/>
          </a:bodyPr>
          <a:lstStyle/>
          <a:p>
            <a:pPr marL="12700">
              <a:lnSpc>
                <a:spcPct val="100000"/>
              </a:lnSpc>
              <a:spcBef>
                <a:spcPts val="105"/>
              </a:spcBef>
            </a:pPr>
            <a:r>
              <a:rPr sz="5000" dirty="0">
                <a:solidFill>
                  <a:srgbClr val="000000"/>
                </a:solidFill>
              </a:rPr>
              <a:t>§</a:t>
            </a:r>
            <a:r>
              <a:rPr sz="5000" spc="-100" dirty="0">
                <a:solidFill>
                  <a:srgbClr val="000000"/>
                </a:solidFill>
              </a:rPr>
              <a:t> </a:t>
            </a:r>
            <a:r>
              <a:rPr sz="5000" spc="-5" dirty="0">
                <a:solidFill>
                  <a:srgbClr val="000000"/>
                </a:solidFill>
              </a:rPr>
              <a:t>103</a:t>
            </a:r>
            <a:endParaRPr sz="5000"/>
          </a:p>
        </p:txBody>
      </p:sp>
      <p:sp>
        <p:nvSpPr>
          <p:cNvPr id="5" name="object 5"/>
          <p:cNvSpPr txBox="1"/>
          <p:nvPr/>
        </p:nvSpPr>
        <p:spPr>
          <a:xfrm>
            <a:off x="535940" y="1947494"/>
            <a:ext cx="7811770" cy="3950440"/>
          </a:xfrm>
          <a:prstGeom prst="rect">
            <a:avLst/>
          </a:prstGeom>
        </p:spPr>
        <p:txBody>
          <a:bodyPr vert="horz" wrap="square" lIns="0" tIns="13335" rIns="0" bIns="0" rtlCol="0">
            <a:spAutoFit/>
          </a:bodyPr>
          <a:lstStyle/>
          <a:p>
            <a:pPr marL="286385" marR="88265" indent="-274320">
              <a:lnSpc>
                <a:spcPct val="100000"/>
              </a:lnSpc>
              <a:spcBef>
                <a:spcPts val="105"/>
              </a:spcBef>
              <a:buClr>
                <a:srgbClr val="0AD0D9"/>
              </a:buClr>
              <a:buSzPct val="94230"/>
              <a:buFont typeface="Arial"/>
              <a:buChar char=""/>
              <a:tabLst>
                <a:tab pos="287020" algn="l"/>
                <a:tab pos="1126490" algn="l"/>
                <a:tab pos="1331595" algn="l"/>
                <a:tab pos="1435735" algn="l"/>
                <a:tab pos="1588135" algn="l"/>
                <a:tab pos="1823085" algn="l"/>
                <a:tab pos="2423795" algn="l"/>
                <a:tab pos="3216275" algn="l"/>
                <a:tab pos="3549015" algn="l"/>
                <a:tab pos="3990975" algn="l"/>
                <a:tab pos="4761865" algn="l"/>
                <a:tab pos="5010150" algn="l"/>
                <a:tab pos="5848350" algn="l"/>
                <a:tab pos="6154420" algn="l"/>
                <a:tab pos="6647815" algn="l"/>
              </a:tabLst>
            </a:pPr>
            <a:r>
              <a:rPr sz="2400" spc="-25" dirty="0">
                <a:latin typeface="Georgia"/>
                <a:cs typeface="Georgia"/>
              </a:rPr>
              <a:t>Ch</a:t>
            </a:r>
            <a:r>
              <a:rPr sz="2400" spc="-60" dirty="0">
                <a:latin typeface="Georgia"/>
                <a:cs typeface="Georgia"/>
              </a:rPr>
              <a:t>r</a:t>
            </a:r>
            <a:r>
              <a:rPr sz="2400" spc="-10" dirty="0">
                <a:latin typeface="Georgia"/>
                <a:cs typeface="Georgia"/>
              </a:rPr>
              <a:t>o</a:t>
            </a:r>
            <a:r>
              <a:rPr sz="2400" spc="-20" dirty="0">
                <a:latin typeface="Georgia"/>
                <a:cs typeface="Georgia"/>
              </a:rPr>
              <a:t>n</a:t>
            </a:r>
            <a:r>
              <a:rPr sz="2400" spc="-10" dirty="0">
                <a:latin typeface="Georgia"/>
                <a:cs typeface="Georgia"/>
              </a:rPr>
              <a:t>i</a:t>
            </a:r>
            <a:r>
              <a:rPr sz="2400" spc="-5" dirty="0">
                <a:latin typeface="Georgia"/>
                <a:cs typeface="Georgia"/>
              </a:rPr>
              <a:t>c</a:t>
            </a:r>
            <a:r>
              <a:rPr sz="2400" dirty="0">
                <a:latin typeface="Georgia"/>
                <a:cs typeface="Georgia"/>
              </a:rPr>
              <a:t>		</a:t>
            </a:r>
            <a:r>
              <a:rPr sz="2400" spc="-50" dirty="0">
                <a:latin typeface="Georgia"/>
                <a:cs typeface="Georgia"/>
              </a:rPr>
              <a:t>mia</a:t>
            </a:r>
            <a:r>
              <a:rPr sz="2400" spc="-25" dirty="0">
                <a:latin typeface="Georgia"/>
                <a:cs typeface="Georgia"/>
              </a:rPr>
              <a:t>smatic</a:t>
            </a:r>
            <a:r>
              <a:rPr sz="2400" dirty="0">
                <a:latin typeface="Georgia"/>
                <a:cs typeface="Georgia"/>
              </a:rPr>
              <a:t>	</a:t>
            </a:r>
            <a:r>
              <a:rPr sz="2400" spc="-35" dirty="0">
                <a:latin typeface="Georgia"/>
                <a:cs typeface="Georgia"/>
              </a:rPr>
              <a:t>e</a:t>
            </a:r>
            <a:r>
              <a:rPr sz="2400" spc="-70" dirty="0">
                <a:latin typeface="Georgia"/>
                <a:cs typeface="Georgia"/>
              </a:rPr>
              <a:t>x</a:t>
            </a:r>
            <a:r>
              <a:rPr sz="2400" spc="-55" dirty="0">
                <a:latin typeface="Georgia"/>
                <a:cs typeface="Georgia"/>
              </a:rPr>
              <a:t>p</a:t>
            </a:r>
            <a:r>
              <a:rPr sz="2400" spc="-90" dirty="0">
                <a:latin typeface="Georgia"/>
                <a:cs typeface="Georgia"/>
              </a:rPr>
              <a:t>r</a:t>
            </a:r>
            <a:r>
              <a:rPr sz="2400" spc="-35" dirty="0">
                <a:latin typeface="Georgia"/>
                <a:cs typeface="Georgia"/>
              </a:rPr>
              <a:t>essi</a:t>
            </a:r>
            <a:r>
              <a:rPr sz="2400" spc="-55" dirty="0">
                <a:latin typeface="Georgia"/>
                <a:cs typeface="Georgia"/>
              </a:rPr>
              <a:t>o</a:t>
            </a:r>
            <a:r>
              <a:rPr sz="2400" spc="-60" dirty="0">
                <a:latin typeface="Georgia"/>
                <a:cs typeface="Georgia"/>
              </a:rPr>
              <a:t>n</a:t>
            </a:r>
            <a:r>
              <a:rPr sz="2400" spc="-40" dirty="0">
                <a:latin typeface="Georgia"/>
                <a:cs typeface="Georgia"/>
              </a:rPr>
              <a:t>s</a:t>
            </a:r>
            <a:r>
              <a:rPr sz="2400" dirty="0">
                <a:latin typeface="Georgia"/>
                <a:cs typeface="Georgia"/>
              </a:rPr>
              <a:t>	</a:t>
            </a:r>
            <a:r>
              <a:rPr sz="2400" spc="-25" dirty="0">
                <a:latin typeface="Georgia"/>
                <a:cs typeface="Georgia"/>
              </a:rPr>
              <a:t>ca</a:t>
            </a:r>
            <a:r>
              <a:rPr sz="2400" spc="-40" dirty="0">
                <a:latin typeface="Georgia"/>
                <a:cs typeface="Georgia"/>
              </a:rPr>
              <a:t>n</a:t>
            </a:r>
            <a:r>
              <a:rPr sz="2400" spc="-15" dirty="0">
                <a:latin typeface="Georgia"/>
                <a:cs typeface="Georgia"/>
              </a:rPr>
              <a:t>n</a:t>
            </a:r>
            <a:r>
              <a:rPr sz="2400" spc="-25" dirty="0">
                <a:latin typeface="Georgia"/>
                <a:cs typeface="Georgia"/>
              </a:rPr>
              <a:t>o</a:t>
            </a:r>
            <a:r>
              <a:rPr sz="2400" spc="20" dirty="0">
                <a:latin typeface="Georgia"/>
                <a:cs typeface="Georgia"/>
              </a:rPr>
              <a:t>t</a:t>
            </a:r>
            <a:r>
              <a:rPr sz="2400" dirty="0">
                <a:latin typeface="Georgia"/>
                <a:cs typeface="Georgia"/>
              </a:rPr>
              <a:t>	</a:t>
            </a:r>
            <a:r>
              <a:rPr sz="2400" spc="-15" dirty="0">
                <a:latin typeface="Georgia"/>
                <a:cs typeface="Georgia"/>
              </a:rPr>
              <a:t>b</a:t>
            </a:r>
            <a:r>
              <a:rPr sz="2400" spc="-10" dirty="0">
                <a:latin typeface="Georgia"/>
                <a:cs typeface="Georgia"/>
              </a:rPr>
              <a:t>e</a:t>
            </a:r>
            <a:r>
              <a:rPr sz="2400" dirty="0">
                <a:latin typeface="Georgia"/>
                <a:cs typeface="Georgia"/>
              </a:rPr>
              <a:t>	</a:t>
            </a:r>
            <a:r>
              <a:rPr sz="2400" spc="-20" dirty="0">
                <a:latin typeface="Georgia"/>
                <a:cs typeface="Georgia"/>
              </a:rPr>
              <a:t>studi</a:t>
            </a:r>
            <a:r>
              <a:rPr sz="2400" spc="-30" dirty="0">
                <a:latin typeface="Georgia"/>
                <a:cs typeface="Georgia"/>
              </a:rPr>
              <a:t>e</a:t>
            </a:r>
            <a:r>
              <a:rPr sz="2400" spc="-10" dirty="0">
                <a:latin typeface="Georgia"/>
                <a:cs typeface="Georgia"/>
              </a:rPr>
              <a:t>d                                                         </a:t>
            </a:r>
            <a:r>
              <a:rPr sz="2400" spc="-45" dirty="0">
                <a:latin typeface="Georgia"/>
                <a:cs typeface="Georgia"/>
              </a:rPr>
              <a:t>from	</a:t>
            </a:r>
            <a:r>
              <a:rPr sz="2400" spc="-65" dirty="0">
                <a:latin typeface="Georgia"/>
                <a:cs typeface="Georgia"/>
              </a:rPr>
              <a:t>a		</a:t>
            </a:r>
            <a:r>
              <a:rPr sz="2400" spc="-30" dirty="0">
                <a:latin typeface="Georgia"/>
                <a:cs typeface="Georgia"/>
              </a:rPr>
              <a:t>single	</a:t>
            </a:r>
            <a:r>
              <a:rPr sz="2400" spc="-35" dirty="0">
                <a:latin typeface="Georgia"/>
                <a:cs typeface="Georgia"/>
              </a:rPr>
              <a:t>person	</a:t>
            </a:r>
            <a:r>
              <a:rPr sz="2400" spc="-65" dirty="0">
                <a:latin typeface="Georgia"/>
                <a:cs typeface="Georgia"/>
              </a:rPr>
              <a:t>as	</a:t>
            </a:r>
            <a:r>
              <a:rPr sz="2400" spc="-25" dirty="0">
                <a:latin typeface="Georgia"/>
                <a:cs typeface="Georgia"/>
              </a:rPr>
              <a:t>only	</a:t>
            </a:r>
            <a:r>
              <a:rPr sz="2400" spc="-40" dirty="0">
                <a:latin typeface="Georgia"/>
                <a:cs typeface="Georgia"/>
              </a:rPr>
              <a:t>partial	</a:t>
            </a:r>
            <a:r>
              <a:rPr sz="2400" spc="-50" dirty="0">
                <a:latin typeface="Georgia"/>
                <a:cs typeface="Georgia"/>
              </a:rPr>
              <a:t>expressions  </a:t>
            </a:r>
            <a:r>
              <a:rPr sz="2400" spc="-25" dirty="0">
                <a:latin typeface="Georgia"/>
                <a:cs typeface="Georgia"/>
              </a:rPr>
              <a:t>would	</a:t>
            </a:r>
            <a:r>
              <a:rPr sz="2400" spc="-10" dirty="0">
                <a:latin typeface="Georgia"/>
                <a:cs typeface="Georgia"/>
              </a:rPr>
              <a:t>be	</a:t>
            </a:r>
            <a:r>
              <a:rPr sz="2400" spc="-45">
                <a:latin typeface="Georgia"/>
                <a:cs typeface="Georgia"/>
              </a:rPr>
              <a:t>available</a:t>
            </a:r>
            <a:r>
              <a:rPr sz="2400" spc="-45" smtClean="0">
                <a:latin typeface="Georgia"/>
                <a:cs typeface="Georgia"/>
              </a:rPr>
              <a:t>.</a:t>
            </a:r>
            <a:endParaRPr lang="en-US" sz="2400" spc="-45" dirty="0" smtClean="0">
              <a:latin typeface="Georgia"/>
              <a:cs typeface="Georgia"/>
            </a:endParaRPr>
          </a:p>
          <a:p>
            <a:pPr marL="286385" marR="88265" indent="-274320">
              <a:lnSpc>
                <a:spcPct val="100000"/>
              </a:lnSpc>
              <a:spcBef>
                <a:spcPts val="105"/>
              </a:spcBef>
              <a:buClr>
                <a:srgbClr val="0AD0D9"/>
              </a:buClr>
              <a:buSzPct val="94230"/>
              <a:tabLst>
                <a:tab pos="287020" algn="l"/>
                <a:tab pos="1126490" algn="l"/>
                <a:tab pos="1331595" algn="l"/>
                <a:tab pos="1435735" algn="l"/>
                <a:tab pos="1588135" algn="l"/>
                <a:tab pos="1823085" algn="l"/>
                <a:tab pos="2423795" algn="l"/>
                <a:tab pos="3216275" algn="l"/>
                <a:tab pos="3549015" algn="l"/>
                <a:tab pos="3990975" algn="l"/>
                <a:tab pos="4761865" algn="l"/>
                <a:tab pos="5010150" algn="l"/>
                <a:tab pos="5848350" algn="l"/>
                <a:tab pos="6154420" algn="l"/>
                <a:tab pos="6647815" algn="l"/>
              </a:tabLst>
            </a:pPr>
            <a:endParaRPr sz="2400">
              <a:latin typeface="Georgia"/>
              <a:cs typeface="Georgia"/>
            </a:endParaRPr>
          </a:p>
          <a:p>
            <a:pPr marL="286385" marR="5080" indent="-274320">
              <a:lnSpc>
                <a:spcPct val="100000"/>
              </a:lnSpc>
              <a:spcBef>
                <a:spcPts val="625"/>
              </a:spcBef>
              <a:buClr>
                <a:srgbClr val="0AD0D9"/>
              </a:buClr>
              <a:buSzPct val="94230"/>
              <a:buFont typeface="Arial"/>
              <a:buChar char=""/>
              <a:tabLst>
                <a:tab pos="287020" algn="l"/>
                <a:tab pos="789940" algn="l"/>
                <a:tab pos="1417955" algn="l"/>
                <a:tab pos="1525905" algn="l"/>
                <a:tab pos="1882139" algn="l"/>
                <a:tab pos="2702560" algn="l"/>
                <a:tab pos="3054985" algn="l"/>
                <a:tab pos="3514725" algn="l"/>
                <a:tab pos="4218940" algn="l"/>
                <a:tab pos="5129530" algn="l"/>
                <a:tab pos="5699125" algn="l"/>
                <a:tab pos="6218555" algn="l"/>
                <a:tab pos="6861809" algn="l"/>
                <a:tab pos="7516495" algn="l"/>
              </a:tabLst>
            </a:pPr>
            <a:r>
              <a:rPr sz="2400" spc="-65" dirty="0">
                <a:latin typeface="Georgia"/>
                <a:cs typeface="Georgia"/>
              </a:rPr>
              <a:t>So	</a:t>
            </a:r>
            <a:r>
              <a:rPr sz="2400" spc="-5" dirty="0">
                <a:latin typeface="Georgia"/>
                <a:cs typeface="Georgia"/>
              </a:rPr>
              <a:t>l</a:t>
            </a:r>
            <a:r>
              <a:rPr sz="2400" spc="-15" dirty="0">
                <a:latin typeface="Georgia"/>
                <a:cs typeface="Georgia"/>
              </a:rPr>
              <a:t>o</a:t>
            </a:r>
            <a:r>
              <a:rPr sz="2400" spc="-5" dirty="0">
                <a:latin typeface="Georgia"/>
                <a:cs typeface="Georgia"/>
              </a:rPr>
              <a:t>gi</a:t>
            </a:r>
            <a:r>
              <a:rPr sz="2400" spc="-15" dirty="0">
                <a:latin typeface="Georgia"/>
                <a:cs typeface="Georgia"/>
              </a:rPr>
              <a:t>c</a:t>
            </a:r>
            <a:r>
              <a:rPr sz="2400" spc="-40" dirty="0">
                <a:latin typeface="Georgia"/>
                <a:cs typeface="Georgia"/>
              </a:rPr>
              <a:t>al</a:t>
            </a:r>
            <a:r>
              <a:rPr sz="2400" dirty="0">
                <a:latin typeface="Georgia"/>
                <a:cs typeface="Georgia"/>
              </a:rPr>
              <a:t>	</a:t>
            </a:r>
            <a:r>
              <a:rPr sz="2400" spc="-35" dirty="0">
                <a:latin typeface="Georgia"/>
                <a:cs typeface="Georgia"/>
              </a:rPr>
              <a:t>c</a:t>
            </a:r>
            <a:r>
              <a:rPr sz="2400" spc="-20" dirty="0">
                <a:latin typeface="Georgia"/>
                <a:cs typeface="Georgia"/>
              </a:rPr>
              <a:t>ombi</a:t>
            </a:r>
            <a:r>
              <a:rPr sz="2400" spc="-30" dirty="0">
                <a:latin typeface="Georgia"/>
                <a:cs typeface="Georgia"/>
              </a:rPr>
              <a:t>n</a:t>
            </a:r>
            <a:r>
              <a:rPr sz="2400" spc="-20" dirty="0">
                <a:latin typeface="Georgia"/>
                <a:cs typeface="Georgia"/>
              </a:rPr>
              <a:t>ation</a:t>
            </a:r>
            <a:r>
              <a:rPr sz="2400" spc="-110" dirty="0">
                <a:latin typeface="Georgia"/>
                <a:cs typeface="Georgia"/>
              </a:rPr>
              <a:t> </a:t>
            </a:r>
            <a:r>
              <a:rPr sz="2400" spc="-20" dirty="0">
                <a:latin typeface="Georgia"/>
                <a:cs typeface="Georgia"/>
              </a:rPr>
              <a:t>of</a:t>
            </a:r>
            <a:r>
              <a:rPr sz="2400" dirty="0">
                <a:latin typeface="Georgia"/>
                <a:cs typeface="Georgia"/>
              </a:rPr>
              <a:t>	</a:t>
            </a:r>
            <a:r>
              <a:rPr sz="2400" spc="-25" dirty="0">
                <a:latin typeface="Georgia"/>
                <a:cs typeface="Georgia"/>
              </a:rPr>
              <a:t>the</a:t>
            </a:r>
            <a:r>
              <a:rPr sz="2400" spc="-10" dirty="0">
                <a:latin typeface="Georgia"/>
                <a:cs typeface="Georgia"/>
              </a:rPr>
              <a:t>se</a:t>
            </a:r>
            <a:r>
              <a:rPr sz="2400" dirty="0">
                <a:latin typeface="Georgia"/>
                <a:cs typeface="Georgia"/>
              </a:rPr>
              <a:t>	</a:t>
            </a:r>
            <a:r>
              <a:rPr sz="2400" spc="-50" dirty="0">
                <a:latin typeface="Georgia"/>
                <a:cs typeface="Georgia"/>
              </a:rPr>
              <a:t>p</a:t>
            </a:r>
            <a:r>
              <a:rPr sz="2400" spc="-55" dirty="0">
                <a:latin typeface="Georgia"/>
                <a:cs typeface="Georgia"/>
              </a:rPr>
              <a:t>a</a:t>
            </a:r>
            <a:r>
              <a:rPr sz="2400" spc="-40" dirty="0">
                <a:latin typeface="Georgia"/>
                <a:cs typeface="Georgia"/>
              </a:rPr>
              <a:t>rtia</a:t>
            </a:r>
            <a:r>
              <a:rPr sz="2400" spc="-25" dirty="0">
                <a:latin typeface="Georgia"/>
                <a:cs typeface="Georgia"/>
              </a:rPr>
              <a:t>l</a:t>
            </a:r>
            <a:r>
              <a:rPr sz="2400" dirty="0">
                <a:latin typeface="Georgia"/>
                <a:cs typeface="Georgia"/>
              </a:rPr>
              <a:t>	</a:t>
            </a:r>
            <a:r>
              <a:rPr sz="2400" spc="-35" dirty="0">
                <a:latin typeface="Georgia"/>
                <a:cs typeface="Georgia"/>
              </a:rPr>
              <a:t>p</a:t>
            </a:r>
            <a:r>
              <a:rPr sz="2400" spc="-30" dirty="0">
                <a:latin typeface="Georgia"/>
                <a:cs typeface="Georgia"/>
              </a:rPr>
              <a:t>i</a:t>
            </a:r>
            <a:r>
              <a:rPr sz="2400" dirty="0">
                <a:latin typeface="Georgia"/>
                <a:cs typeface="Georgia"/>
              </a:rPr>
              <a:t>ct</a:t>
            </a:r>
            <a:r>
              <a:rPr sz="2400" spc="15" dirty="0">
                <a:latin typeface="Georgia"/>
                <a:cs typeface="Georgia"/>
              </a:rPr>
              <a:t>u</a:t>
            </a:r>
            <a:r>
              <a:rPr sz="2400" spc="-110" dirty="0">
                <a:latin typeface="Georgia"/>
                <a:cs typeface="Georgia"/>
              </a:rPr>
              <a:t>r</a:t>
            </a:r>
            <a:r>
              <a:rPr sz="2400" spc="-40" dirty="0">
                <a:latin typeface="Georgia"/>
                <a:cs typeface="Georgia"/>
              </a:rPr>
              <a:t>es</a:t>
            </a:r>
            <a:r>
              <a:rPr sz="2400" dirty="0">
                <a:latin typeface="Georgia"/>
                <a:cs typeface="Georgia"/>
              </a:rPr>
              <a:t>	</a:t>
            </a:r>
            <a:r>
              <a:rPr sz="2400" spc="-15" dirty="0">
                <a:latin typeface="Georgia"/>
                <a:cs typeface="Georgia"/>
              </a:rPr>
              <a:t>of  </a:t>
            </a:r>
            <a:r>
              <a:rPr sz="2400" spc="-55" dirty="0">
                <a:latin typeface="Georgia"/>
                <a:cs typeface="Georgia"/>
              </a:rPr>
              <a:t>several	</a:t>
            </a:r>
            <a:r>
              <a:rPr sz="2400" spc="-30" dirty="0">
                <a:latin typeface="Georgia"/>
                <a:cs typeface="Georgia"/>
              </a:rPr>
              <a:t>affected	ones	</a:t>
            </a:r>
            <a:r>
              <a:rPr sz="2400" spc="-45" dirty="0">
                <a:latin typeface="Georgia"/>
                <a:cs typeface="Georgia"/>
              </a:rPr>
              <a:t>give	</a:t>
            </a:r>
            <a:r>
              <a:rPr sz="2400" spc="-20" dirty="0">
                <a:latin typeface="Georgia"/>
                <a:cs typeface="Georgia"/>
              </a:rPr>
              <a:t>complete	</a:t>
            </a:r>
            <a:r>
              <a:rPr sz="2400" spc="-25" dirty="0">
                <a:latin typeface="Georgia"/>
                <a:cs typeface="Georgia"/>
              </a:rPr>
              <a:t>picture	</a:t>
            </a:r>
            <a:r>
              <a:rPr sz="2400" spc="-20" dirty="0">
                <a:latin typeface="Georgia"/>
                <a:cs typeface="Georgia"/>
              </a:rPr>
              <a:t>of </a:t>
            </a:r>
            <a:r>
              <a:rPr sz="2400" spc="-20" dirty="0">
                <a:solidFill>
                  <a:srgbClr val="FF0000"/>
                </a:solidFill>
                <a:latin typeface="Georgia"/>
                <a:cs typeface="Georgia"/>
              </a:rPr>
              <a:t> chronic		</a:t>
            </a:r>
            <a:r>
              <a:rPr sz="2400" spc="-40" dirty="0">
                <a:solidFill>
                  <a:srgbClr val="FF0000"/>
                </a:solidFill>
                <a:latin typeface="Georgia"/>
                <a:cs typeface="Georgia"/>
              </a:rPr>
              <a:t>miasmatc	</a:t>
            </a:r>
            <a:r>
              <a:rPr sz="2400" spc="-45">
                <a:solidFill>
                  <a:srgbClr val="FF0000"/>
                </a:solidFill>
                <a:latin typeface="Georgia"/>
                <a:cs typeface="Georgia"/>
              </a:rPr>
              <a:t>disease</a:t>
            </a:r>
            <a:r>
              <a:rPr sz="2400" spc="-45" smtClean="0">
                <a:latin typeface="Georgia"/>
                <a:cs typeface="Georgia"/>
              </a:rPr>
              <a:t>,</a:t>
            </a:r>
            <a:endParaRPr lang="en-US" sz="2400" spc="-45" dirty="0" smtClean="0">
              <a:latin typeface="Georgia"/>
              <a:cs typeface="Georgia"/>
            </a:endParaRPr>
          </a:p>
          <a:p>
            <a:pPr marL="286385" marR="5080" indent="-274320">
              <a:lnSpc>
                <a:spcPct val="100000"/>
              </a:lnSpc>
              <a:spcBef>
                <a:spcPts val="625"/>
              </a:spcBef>
              <a:buClr>
                <a:srgbClr val="0AD0D9"/>
              </a:buClr>
              <a:buSzPct val="94230"/>
              <a:buFont typeface="Arial"/>
              <a:buChar char=""/>
              <a:tabLst>
                <a:tab pos="287020" algn="l"/>
                <a:tab pos="789940" algn="l"/>
                <a:tab pos="1417955" algn="l"/>
                <a:tab pos="1525905" algn="l"/>
                <a:tab pos="1882139" algn="l"/>
                <a:tab pos="2702560" algn="l"/>
                <a:tab pos="3054985" algn="l"/>
                <a:tab pos="3514725" algn="l"/>
                <a:tab pos="4218940" algn="l"/>
                <a:tab pos="5129530" algn="l"/>
                <a:tab pos="5699125" algn="l"/>
                <a:tab pos="6218555" algn="l"/>
                <a:tab pos="6861809" algn="l"/>
                <a:tab pos="7516495" algn="l"/>
              </a:tabLst>
            </a:pPr>
            <a:endParaRPr sz="2400">
              <a:latin typeface="Georgia"/>
              <a:cs typeface="Georgia"/>
            </a:endParaRPr>
          </a:p>
          <a:p>
            <a:pPr marL="287020" indent="-274320">
              <a:lnSpc>
                <a:spcPct val="100000"/>
              </a:lnSpc>
              <a:spcBef>
                <a:spcPts val="625"/>
              </a:spcBef>
              <a:buClr>
                <a:srgbClr val="0AD0D9"/>
              </a:buClr>
              <a:buSzPct val="94230"/>
              <a:buFont typeface="Arial"/>
              <a:buChar char=""/>
              <a:tabLst>
                <a:tab pos="287020" algn="l"/>
                <a:tab pos="904240" algn="l"/>
                <a:tab pos="1405890" algn="l"/>
                <a:tab pos="2260600" algn="l"/>
                <a:tab pos="4455795" algn="l"/>
                <a:tab pos="5935980" algn="l"/>
                <a:tab pos="6315075" algn="l"/>
              </a:tabLst>
            </a:pPr>
            <a:r>
              <a:rPr sz="2400" spc="65" dirty="0">
                <a:latin typeface="Georgia"/>
                <a:cs typeface="Georgia"/>
              </a:rPr>
              <a:t>On	</a:t>
            </a:r>
            <a:r>
              <a:rPr sz="2400" spc="-35" dirty="0">
                <a:latin typeface="Georgia"/>
                <a:cs typeface="Georgia"/>
              </a:rPr>
              <a:t>its	</a:t>
            </a:r>
            <a:r>
              <a:rPr sz="2400" spc="-55" dirty="0">
                <a:latin typeface="Georgia"/>
                <a:cs typeface="Georgia"/>
              </a:rPr>
              <a:t>basis</a:t>
            </a:r>
            <a:r>
              <a:rPr sz="2400" spc="-55">
                <a:latin typeface="Georgia"/>
                <a:cs typeface="Georgia"/>
              </a:rPr>
              <a:t>	</a:t>
            </a:r>
            <a:r>
              <a:rPr sz="2400" b="1" spc="-30" smtClean="0">
                <a:solidFill>
                  <a:schemeClr val="accent1">
                    <a:lumMod val="75000"/>
                  </a:schemeClr>
                </a:solidFill>
                <a:latin typeface="Georgia"/>
                <a:cs typeface="Georgia"/>
              </a:rPr>
              <a:t>antimiasmatic</a:t>
            </a:r>
            <a:r>
              <a:rPr lang="en-US" sz="2400" b="1" spc="-30" dirty="0" smtClean="0">
                <a:solidFill>
                  <a:schemeClr val="accent1">
                    <a:lumMod val="75000"/>
                  </a:schemeClr>
                </a:solidFill>
                <a:latin typeface="Georgia"/>
                <a:cs typeface="Georgia"/>
              </a:rPr>
              <a:t> </a:t>
            </a:r>
            <a:r>
              <a:rPr sz="2400" b="1" spc="-25" smtClean="0">
                <a:solidFill>
                  <a:schemeClr val="accent1">
                    <a:lumMod val="75000"/>
                  </a:schemeClr>
                </a:solidFill>
                <a:latin typeface="Georgia"/>
                <a:cs typeface="Georgia"/>
              </a:rPr>
              <a:t>medicine</a:t>
            </a:r>
            <a:r>
              <a:rPr sz="2400" spc="-25" dirty="0">
                <a:solidFill>
                  <a:srgbClr val="FF0000"/>
                </a:solidFill>
                <a:latin typeface="Georgia"/>
                <a:cs typeface="Georgia"/>
              </a:rPr>
              <a:t>	</a:t>
            </a:r>
            <a:r>
              <a:rPr sz="2400" spc="-50" dirty="0">
                <a:latin typeface="Georgia"/>
                <a:cs typeface="Georgia"/>
              </a:rPr>
              <a:t>is	</a:t>
            </a:r>
            <a:r>
              <a:rPr sz="2400" spc="-20" dirty="0">
                <a:latin typeface="Georgia"/>
                <a:cs typeface="Georgia"/>
              </a:rPr>
              <a:t>selected.</a:t>
            </a:r>
            <a:endParaRPr sz="2400">
              <a:latin typeface="Georgia"/>
              <a:cs typeface="Georgi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sz="3200" dirty="0" smtClean="0">
                <a:latin typeface="Aparajita" pitchFamily="34" charset="0"/>
                <a:cs typeface="Aparajita" pitchFamily="34" charset="0"/>
              </a:rPr>
              <a:t>When the case taking is completed, the most difficult task of the physician is accomplished.  The next duty of the physician will be</a:t>
            </a:r>
          </a:p>
          <a:p>
            <a:pPr marL="857250" lvl="1" indent="-457200" algn="just"/>
            <a:r>
              <a:rPr lang="en-US" sz="2800" dirty="0" smtClean="0">
                <a:latin typeface="Aparajita" pitchFamily="34" charset="0"/>
                <a:cs typeface="Aparajita" pitchFamily="34" charset="0"/>
              </a:rPr>
              <a:t>He will consider the CT reports to frame a picture of the disease especially if it be a chronic one</a:t>
            </a:r>
          </a:p>
          <a:p>
            <a:pPr marL="857250" lvl="1" indent="-457200" algn="just"/>
            <a:r>
              <a:rPr lang="en-US" sz="2800" dirty="0" smtClean="0">
                <a:latin typeface="Aparajita" pitchFamily="34" charset="0"/>
                <a:cs typeface="Aparajita" pitchFamily="34" charset="0"/>
              </a:rPr>
              <a:t>He will consider it as a guide in his treatment.</a:t>
            </a:r>
          </a:p>
          <a:p>
            <a:pPr marL="857250" lvl="1" indent="-457200" algn="just"/>
            <a:r>
              <a:rPr lang="en-US" sz="2800" dirty="0" smtClean="0">
                <a:latin typeface="Aparajita" pitchFamily="34" charset="0"/>
                <a:cs typeface="Aparajita" pitchFamily="34" charset="0"/>
              </a:rPr>
              <a:t>He will investigate in all its parts</a:t>
            </a:r>
          </a:p>
          <a:p>
            <a:pPr marL="857250" lvl="1" indent="-457200" algn="just"/>
            <a:r>
              <a:rPr lang="en-US" sz="2800" dirty="0" smtClean="0">
                <a:latin typeface="Aparajita" pitchFamily="34" charset="0"/>
                <a:cs typeface="Aparajita" pitchFamily="34" charset="0"/>
              </a:rPr>
              <a:t>He will pick up the characteristic symptoms</a:t>
            </a:r>
          </a:p>
          <a:p>
            <a:pPr marL="857250" lvl="1" indent="-457200" algn="just"/>
            <a:r>
              <a:rPr lang="en-US" sz="2800" dirty="0" smtClean="0">
                <a:latin typeface="Aparajita" pitchFamily="34" charset="0"/>
                <a:cs typeface="Aparajita" pitchFamily="34" charset="0"/>
              </a:rPr>
              <a:t>He will try to find out a very similar homoeopathic medicine from the list of symptoms of all medicines whose pure effects have been ascertained.</a:t>
            </a:r>
          </a:p>
          <a:p>
            <a:endParaRPr lang="en-US" dirty="0"/>
          </a:p>
        </p:txBody>
      </p:sp>
      <p:sp>
        <p:nvSpPr>
          <p:cNvPr id="3" name="Title 2"/>
          <p:cNvSpPr>
            <a:spLocks noGrp="1"/>
          </p:cNvSpPr>
          <p:nvPr>
            <p:ph type="title"/>
          </p:nvPr>
        </p:nvSpPr>
        <p:spPr/>
        <p:txBody>
          <a:bodyPr/>
          <a:lstStyle/>
          <a:p>
            <a:pPr algn="ctr"/>
            <a:r>
              <a:rPr lang="en-US" sz="4400" dirty="0" smtClean="0">
                <a:solidFill>
                  <a:srgbClr val="000000"/>
                </a:solidFill>
              </a:rPr>
              <a:t>§</a:t>
            </a:r>
            <a:r>
              <a:rPr lang="en-US" sz="4400" spc="-100" dirty="0" smtClean="0">
                <a:solidFill>
                  <a:srgbClr val="000000"/>
                </a:solidFill>
              </a:rPr>
              <a:t> </a:t>
            </a:r>
            <a:r>
              <a:rPr lang="en-US" sz="4400" spc="-5" dirty="0" smtClean="0">
                <a:solidFill>
                  <a:srgbClr val="000000"/>
                </a:solidFill>
              </a:rPr>
              <a:t>104</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35940" y="1947494"/>
            <a:ext cx="8303260" cy="3242554"/>
          </a:xfrm>
          <a:prstGeom prst="rect">
            <a:avLst/>
          </a:prstGeom>
        </p:spPr>
        <p:txBody>
          <a:bodyPr vert="horz" wrap="square" lIns="0" tIns="13335" rIns="0" bIns="0" rtlCol="0">
            <a:spAutoFit/>
          </a:bodyPr>
          <a:lstStyle/>
          <a:p>
            <a:pPr marL="286385" marR="5080" indent="-274320">
              <a:lnSpc>
                <a:spcPct val="100000"/>
              </a:lnSpc>
              <a:spcBef>
                <a:spcPts val="105"/>
              </a:spcBef>
              <a:buClr>
                <a:srgbClr val="0AD0D9"/>
              </a:buClr>
              <a:buSzPct val="94230"/>
              <a:buFont typeface="Arial"/>
              <a:buChar char=""/>
              <a:tabLst>
                <a:tab pos="287020" algn="l"/>
                <a:tab pos="1201420" algn="l"/>
                <a:tab pos="1673860" algn="l"/>
                <a:tab pos="2712085" algn="l"/>
                <a:tab pos="3347720" algn="l"/>
                <a:tab pos="4773295" algn="l"/>
                <a:tab pos="5276215" algn="l"/>
                <a:tab pos="6579234" algn="l"/>
              </a:tabLst>
            </a:pPr>
            <a:r>
              <a:rPr sz="3200" spc="55" dirty="0">
                <a:latin typeface="Aparajita" pitchFamily="34" charset="0"/>
                <a:cs typeface="Aparajita" pitchFamily="34" charset="0"/>
              </a:rPr>
              <a:t>On</a:t>
            </a:r>
            <a:r>
              <a:rPr sz="3200" spc="-10" dirty="0">
                <a:latin typeface="Aparajita" pitchFamily="34" charset="0"/>
                <a:cs typeface="Aparajita" pitchFamily="34" charset="0"/>
              </a:rPr>
              <a:t>ce</a:t>
            </a:r>
            <a:r>
              <a:rPr sz="3200" dirty="0">
                <a:latin typeface="Aparajita" pitchFamily="34" charset="0"/>
                <a:cs typeface="Aparajita" pitchFamily="34" charset="0"/>
              </a:rPr>
              <a:t>	</a:t>
            </a:r>
            <a:r>
              <a:rPr sz="3200" spc="-15" dirty="0">
                <a:latin typeface="Aparajita" pitchFamily="34" charset="0"/>
                <a:cs typeface="Aparajita" pitchFamily="34" charset="0"/>
              </a:rPr>
              <a:t>p</a:t>
            </a:r>
            <a:r>
              <a:rPr sz="3200" spc="-60" dirty="0">
                <a:latin typeface="Aparajita" pitchFamily="34" charset="0"/>
                <a:cs typeface="Aparajita" pitchFamily="34" charset="0"/>
              </a:rPr>
              <a:t>h</a:t>
            </a:r>
            <a:r>
              <a:rPr sz="3200" spc="-55" dirty="0">
                <a:latin typeface="Aparajita" pitchFamily="34" charset="0"/>
                <a:cs typeface="Aparajita" pitchFamily="34" charset="0"/>
              </a:rPr>
              <a:t>y</a:t>
            </a:r>
            <a:r>
              <a:rPr sz="3200" spc="-25" dirty="0">
                <a:latin typeface="Aparajita" pitchFamily="34" charset="0"/>
                <a:cs typeface="Aparajita" pitchFamily="34" charset="0"/>
              </a:rPr>
              <a:t>sic</a:t>
            </a:r>
            <a:r>
              <a:rPr sz="3200" spc="-35" dirty="0">
                <a:latin typeface="Aparajita" pitchFamily="34" charset="0"/>
                <a:cs typeface="Aparajita" pitchFamily="34" charset="0"/>
              </a:rPr>
              <a:t>i</a:t>
            </a:r>
            <a:r>
              <a:rPr sz="3200" spc="-40" dirty="0">
                <a:latin typeface="Aparajita" pitchFamily="34" charset="0"/>
                <a:cs typeface="Aparajita" pitchFamily="34" charset="0"/>
              </a:rPr>
              <a:t>an</a:t>
            </a:r>
            <a:r>
              <a:rPr sz="3200" dirty="0">
                <a:latin typeface="Aparajita" pitchFamily="34" charset="0"/>
                <a:cs typeface="Aparajita" pitchFamily="34" charset="0"/>
              </a:rPr>
              <a:t>	</a:t>
            </a:r>
            <a:r>
              <a:rPr sz="3200" spc="-45" dirty="0">
                <a:latin typeface="Aparajita" pitchFamily="34" charset="0"/>
                <a:cs typeface="Aparajita" pitchFamily="34" charset="0"/>
              </a:rPr>
              <a:t>has</a:t>
            </a:r>
            <a:r>
              <a:rPr sz="3200" dirty="0">
                <a:latin typeface="Aparajita" pitchFamily="34" charset="0"/>
                <a:cs typeface="Aparajita" pitchFamily="34" charset="0"/>
              </a:rPr>
              <a:t>	</a:t>
            </a:r>
            <a:r>
              <a:rPr sz="3200" spc="-15" dirty="0">
                <a:latin typeface="Aparajita" pitchFamily="34" charset="0"/>
                <a:cs typeface="Aparajita" pitchFamily="34" charset="0"/>
              </a:rPr>
              <a:t>obta</a:t>
            </a:r>
            <a:r>
              <a:rPr sz="3200" spc="-20" dirty="0">
                <a:latin typeface="Aparajita" pitchFamily="34" charset="0"/>
                <a:cs typeface="Aparajita" pitchFamily="34" charset="0"/>
              </a:rPr>
              <a:t>ine</a:t>
            </a:r>
            <a:r>
              <a:rPr sz="3200" spc="-15" dirty="0">
                <a:latin typeface="Aparajita" pitchFamily="34" charset="0"/>
                <a:cs typeface="Aparajita" pitchFamily="34" charset="0"/>
              </a:rPr>
              <a:t>d</a:t>
            </a:r>
            <a:r>
              <a:rPr sz="3200" dirty="0">
                <a:latin typeface="Aparajita" pitchFamily="34" charset="0"/>
                <a:cs typeface="Aparajita" pitchFamily="34" charset="0"/>
              </a:rPr>
              <a:t>	</a:t>
            </a:r>
            <a:r>
              <a:rPr sz="3200" spc="-30" dirty="0">
                <a:latin typeface="Aparajita" pitchFamily="34" charset="0"/>
                <a:cs typeface="Aparajita" pitchFamily="34" charset="0"/>
              </a:rPr>
              <a:t>all</a:t>
            </a:r>
            <a:r>
              <a:rPr sz="3200" dirty="0">
                <a:latin typeface="Aparajita" pitchFamily="34" charset="0"/>
                <a:cs typeface="Aparajita" pitchFamily="34" charset="0"/>
              </a:rPr>
              <a:t>	</a:t>
            </a:r>
            <a:r>
              <a:rPr sz="3200" spc="-110" dirty="0">
                <a:latin typeface="Aparajita" pitchFamily="34" charset="0"/>
                <a:cs typeface="Aparajita" pitchFamily="34" charset="0"/>
              </a:rPr>
              <a:t>r</a:t>
            </a:r>
            <a:r>
              <a:rPr sz="3200" spc="-15" dirty="0">
                <a:latin typeface="Aparajita" pitchFamily="34" charset="0"/>
                <a:cs typeface="Aparajita" pitchFamily="34" charset="0"/>
              </a:rPr>
              <a:t>ele</a:t>
            </a:r>
            <a:r>
              <a:rPr sz="3200" spc="-45" dirty="0">
                <a:latin typeface="Aparajita" pitchFamily="34" charset="0"/>
                <a:cs typeface="Aparajita" pitchFamily="34" charset="0"/>
              </a:rPr>
              <a:t>v</a:t>
            </a:r>
            <a:r>
              <a:rPr sz="3200" spc="-40" dirty="0">
                <a:latin typeface="Aparajita" pitchFamily="34" charset="0"/>
                <a:cs typeface="Aparajita" pitchFamily="34" charset="0"/>
              </a:rPr>
              <a:t>a</a:t>
            </a:r>
            <a:r>
              <a:rPr sz="3200" spc="-55" dirty="0">
                <a:latin typeface="Aparajita" pitchFamily="34" charset="0"/>
                <a:cs typeface="Aparajita" pitchFamily="34" charset="0"/>
              </a:rPr>
              <a:t>n</a:t>
            </a:r>
            <a:r>
              <a:rPr sz="3200" spc="20" dirty="0">
                <a:latin typeface="Aparajita" pitchFamily="34" charset="0"/>
                <a:cs typeface="Aparajita" pitchFamily="34" charset="0"/>
              </a:rPr>
              <a:t>t</a:t>
            </a:r>
            <a:r>
              <a:rPr sz="3200" dirty="0">
                <a:latin typeface="Aparajita" pitchFamily="34" charset="0"/>
                <a:cs typeface="Aparajita" pitchFamily="34" charset="0"/>
              </a:rPr>
              <a:t>	</a:t>
            </a:r>
            <a:r>
              <a:rPr sz="3200" spc="-40" dirty="0">
                <a:latin typeface="Aparajita" pitchFamily="34" charset="0"/>
                <a:cs typeface="Aparajita" pitchFamily="34" charset="0"/>
              </a:rPr>
              <a:t>datas  </a:t>
            </a:r>
            <a:r>
              <a:rPr sz="3200" spc="-20" dirty="0">
                <a:latin typeface="Aparajita" pitchFamily="34" charset="0"/>
                <a:cs typeface="Aparajita" pitchFamily="34" charset="0"/>
              </a:rPr>
              <a:t>through	</a:t>
            </a:r>
            <a:r>
              <a:rPr sz="3200" spc="-25" dirty="0">
                <a:latin typeface="Aparajita" pitchFamily="34" charset="0"/>
                <a:cs typeface="Aparajita" pitchFamily="34" charset="0"/>
              </a:rPr>
              <a:t>detailed</a:t>
            </a:r>
            <a:r>
              <a:rPr sz="3200" spc="15" dirty="0">
                <a:latin typeface="Aparajita" pitchFamily="34" charset="0"/>
                <a:cs typeface="Aparajita" pitchFamily="34" charset="0"/>
              </a:rPr>
              <a:t> </a:t>
            </a:r>
            <a:r>
              <a:rPr sz="3200" spc="-30" dirty="0">
                <a:latin typeface="Aparajita" pitchFamily="34" charset="0"/>
                <a:cs typeface="Aparajita" pitchFamily="34" charset="0"/>
              </a:rPr>
              <a:t>investigation</a:t>
            </a:r>
            <a:endParaRPr sz="3200">
              <a:latin typeface="Aparajita" pitchFamily="34" charset="0"/>
              <a:cs typeface="Aparajita" pitchFamily="34" charset="0"/>
            </a:endParaRPr>
          </a:p>
          <a:p>
            <a:pPr>
              <a:lnSpc>
                <a:spcPct val="100000"/>
              </a:lnSpc>
              <a:spcBef>
                <a:spcPts val="50"/>
              </a:spcBef>
              <a:buClr>
                <a:srgbClr val="0AD0D9"/>
              </a:buClr>
              <a:buFont typeface="Arial"/>
              <a:buChar char=""/>
            </a:pPr>
            <a:endParaRPr sz="4400">
              <a:latin typeface="Aparajita" pitchFamily="34" charset="0"/>
              <a:cs typeface="Aparajita" pitchFamily="34" charset="0"/>
            </a:endParaRPr>
          </a:p>
          <a:p>
            <a:pPr marL="287020" indent="-274320">
              <a:lnSpc>
                <a:spcPct val="100000"/>
              </a:lnSpc>
              <a:buClr>
                <a:srgbClr val="0AD0D9"/>
              </a:buClr>
              <a:buSzPct val="94230"/>
              <a:buFont typeface="Arial"/>
              <a:buChar char=""/>
              <a:tabLst>
                <a:tab pos="287020" algn="l"/>
                <a:tab pos="1816735" algn="l"/>
                <a:tab pos="2981325" algn="l"/>
                <a:tab pos="3425825" algn="l"/>
                <a:tab pos="4605020" algn="l"/>
                <a:tab pos="4982845" algn="l"/>
              </a:tabLst>
            </a:pPr>
            <a:r>
              <a:rPr sz="3200" spc="-20" dirty="0">
                <a:latin typeface="Aparajita" pitchFamily="34" charset="0"/>
                <a:cs typeface="Aparajita" pitchFamily="34" charset="0"/>
              </a:rPr>
              <a:t>Complete	</a:t>
            </a:r>
            <a:r>
              <a:rPr sz="3200" spc="-25" dirty="0">
                <a:latin typeface="Aparajita" pitchFamily="34" charset="0"/>
                <a:cs typeface="Aparajita" pitchFamily="34" charset="0"/>
              </a:rPr>
              <a:t>picture	</a:t>
            </a:r>
            <a:r>
              <a:rPr sz="3200" spc="-20" dirty="0">
                <a:latin typeface="Aparajita" pitchFamily="34" charset="0"/>
                <a:cs typeface="Aparajita" pitchFamily="34" charset="0"/>
              </a:rPr>
              <a:t>of	</a:t>
            </a:r>
            <a:r>
              <a:rPr sz="3200" spc="-45" dirty="0">
                <a:latin typeface="Aparajita" pitchFamily="34" charset="0"/>
                <a:cs typeface="Aparajita" pitchFamily="34" charset="0"/>
              </a:rPr>
              <a:t>disease	</a:t>
            </a:r>
            <a:r>
              <a:rPr sz="3200" spc="-55" dirty="0">
                <a:latin typeface="Aparajita" pitchFamily="34" charset="0"/>
                <a:cs typeface="Aparajita" pitchFamily="34" charset="0"/>
              </a:rPr>
              <a:t>is	</a:t>
            </a:r>
            <a:r>
              <a:rPr sz="3200" spc="-20">
                <a:latin typeface="Aparajita" pitchFamily="34" charset="0"/>
                <a:cs typeface="Aparajita" pitchFamily="34" charset="0"/>
              </a:rPr>
              <a:t>obtained</a:t>
            </a:r>
            <a:r>
              <a:rPr sz="3200" spc="-20" smtClean="0">
                <a:latin typeface="Aparajita" pitchFamily="34" charset="0"/>
                <a:cs typeface="Aparajita" pitchFamily="34" charset="0"/>
              </a:rPr>
              <a:t>.</a:t>
            </a:r>
            <a:endParaRPr lang="en-US" sz="3200" spc="-20" dirty="0" smtClean="0">
              <a:latin typeface="Aparajita" pitchFamily="34" charset="0"/>
              <a:cs typeface="Aparajita" pitchFamily="34" charset="0"/>
            </a:endParaRPr>
          </a:p>
          <a:p>
            <a:pPr marL="287020" indent="-274320">
              <a:lnSpc>
                <a:spcPct val="100000"/>
              </a:lnSpc>
              <a:buClr>
                <a:srgbClr val="0AD0D9"/>
              </a:buClr>
              <a:buSzPct val="94230"/>
              <a:tabLst>
                <a:tab pos="287020" algn="l"/>
                <a:tab pos="1816735" algn="l"/>
                <a:tab pos="2981325" algn="l"/>
                <a:tab pos="3425825" algn="l"/>
                <a:tab pos="4605020" algn="l"/>
                <a:tab pos="4982845" algn="l"/>
              </a:tabLst>
            </a:pPr>
            <a:endParaRPr sz="3200">
              <a:latin typeface="Aparajita" pitchFamily="34" charset="0"/>
              <a:cs typeface="Aparajita" pitchFamily="34" charset="0"/>
            </a:endParaRPr>
          </a:p>
          <a:p>
            <a:pPr marL="287020" indent="-274320">
              <a:lnSpc>
                <a:spcPct val="100000"/>
              </a:lnSpc>
              <a:spcBef>
                <a:spcPts val="625"/>
              </a:spcBef>
              <a:buClr>
                <a:srgbClr val="0AD0D9"/>
              </a:buClr>
              <a:buSzPct val="94230"/>
              <a:buFont typeface="Arial"/>
              <a:buChar char=""/>
              <a:tabLst>
                <a:tab pos="287020" algn="l"/>
                <a:tab pos="1075055" algn="l"/>
                <a:tab pos="2867660" algn="l"/>
                <a:tab pos="3306445" algn="l"/>
              </a:tabLst>
            </a:pPr>
            <a:r>
              <a:rPr sz="3200" spc="-60" dirty="0">
                <a:latin typeface="Aparajita" pitchFamily="34" charset="0"/>
                <a:cs typeface="Aparajita" pitchFamily="34" charset="0"/>
              </a:rPr>
              <a:t>Give	</a:t>
            </a:r>
            <a:r>
              <a:rPr sz="3200" spc="-35" dirty="0">
                <a:latin typeface="Aparajita" pitchFamily="34" charset="0"/>
                <a:cs typeface="Aparajita" pitchFamily="34" charset="0"/>
              </a:rPr>
              <a:t>importance	</a:t>
            </a:r>
            <a:r>
              <a:rPr sz="3200" spc="-5" dirty="0">
                <a:latin typeface="Aparajita" pitchFamily="34" charset="0"/>
                <a:cs typeface="Aparajita" pitchFamily="34" charset="0"/>
              </a:rPr>
              <a:t>to	</a:t>
            </a:r>
            <a:r>
              <a:rPr sz="3200" spc="-30" dirty="0">
                <a:latin typeface="Aparajita" pitchFamily="34" charset="0"/>
                <a:cs typeface="Aparajita" pitchFamily="34" charset="0"/>
              </a:rPr>
              <a:t>characteristic</a:t>
            </a:r>
            <a:r>
              <a:rPr sz="3200" spc="-114" dirty="0">
                <a:latin typeface="Aparajita" pitchFamily="34" charset="0"/>
                <a:cs typeface="Aparajita" pitchFamily="34" charset="0"/>
              </a:rPr>
              <a:t> </a:t>
            </a:r>
            <a:r>
              <a:rPr sz="3200" spc="-30" dirty="0">
                <a:latin typeface="Aparajita" pitchFamily="34" charset="0"/>
                <a:cs typeface="Aparajita" pitchFamily="34" charset="0"/>
              </a:rPr>
              <a:t>symptom</a:t>
            </a:r>
            <a:endParaRPr sz="3200">
              <a:latin typeface="Aparajita" pitchFamily="34" charset="0"/>
              <a:cs typeface="Aparajit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8229600" cy="1905000"/>
          </a:xfrm>
        </p:spPr>
        <p:txBody>
          <a:bodyPr>
            <a:normAutofit/>
          </a:bodyPr>
          <a:lstStyle/>
          <a:p>
            <a:pPr algn="ctr">
              <a:buNone/>
            </a:pPr>
            <a:r>
              <a:rPr lang="en-US" sz="4000" b="1" dirty="0" smtClean="0">
                <a:latin typeface="Algerian" pitchFamily="82" charset="0"/>
              </a:rPr>
              <a:t>HAHNEMANNIAN INSTRUCTIONS</a:t>
            </a:r>
          </a:p>
          <a:p>
            <a:pPr algn="ctr">
              <a:buNone/>
            </a:pPr>
            <a:r>
              <a:rPr lang="en-US" sz="4000" b="1" dirty="0" smtClean="0"/>
              <a:t>AN OVERVIEW ON APHORISMS</a:t>
            </a:r>
            <a:endParaRPr lang="en-US" sz="4000" dirty="0" smtClean="0"/>
          </a:p>
          <a:p>
            <a:pPr algn="ctr">
              <a:buNone/>
            </a:pPr>
            <a:endParaRPr lang="en-US" sz="4000" b="1" dirty="0">
              <a:latin typeface="Algerian" pitchFamily="82"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7304" y="2667000"/>
            <a:ext cx="5682696"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738" name="Group 130"/>
          <p:cNvGraphicFramePr>
            <a:graphicFrameLocks noGrp="1"/>
          </p:cNvGraphicFramePr>
          <p:nvPr>
            <p:ph type="tbl" idx="1"/>
          </p:nvPr>
        </p:nvGraphicFramePr>
        <p:xfrm>
          <a:off x="214282" y="214289"/>
          <a:ext cx="8786874" cy="6429419"/>
        </p:xfrm>
        <a:graphic>
          <a:graphicData uri="http://schemas.openxmlformats.org/drawingml/2006/table">
            <a:tbl>
              <a:tblPr/>
              <a:tblGrid>
                <a:gridCol w="1618555"/>
                <a:gridCol w="7168319"/>
              </a:tblGrid>
              <a:tr h="538761">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err="1" smtClean="0">
                          <a:ln>
                            <a:noFill/>
                          </a:ln>
                          <a:solidFill>
                            <a:schemeClr val="tx1"/>
                          </a:solidFill>
                          <a:effectLst/>
                          <a:latin typeface="Tahoma" pitchFamily="34" charset="0"/>
                        </a:rPr>
                        <a:t>Aph</a:t>
                      </a:r>
                      <a:r>
                        <a:rPr kumimoji="0" lang="en-US" sz="2400" b="1" i="0" u="none" strike="noStrike" cap="none" normalizeH="0" baseline="0" dirty="0" smtClean="0">
                          <a:ln>
                            <a:noFill/>
                          </a:ln>
                          <a:solidFill>
                            <a:schemeClr val="tx1"/>
                          </a:solidFill>
                          <a:effectLst/>
                          <a:latin typeface="Tahoma" pitchFamily="34" charset="0"/>
                        </a:rPr>
                        <a:t>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chemeClr val="tx1"/>
                          </a:solidFill>
                          <a:effectLst/>
                          <a:latin typeface="Tahoma" pitchFamily="34" charset="0"/>
                        </a:rPr>
                        <a:t>SIGNIFICANCE OF APHORISM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25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$ 83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Physician’s Special Qualifications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6">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$ 84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Expression of patient and imp. parts recording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25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$ 85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Fresh line-separately arranged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27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$ 86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More Information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25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$ 87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No suggestive questions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78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$ 88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Questions of parts not detailed &amp; mental sym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761">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More special questions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25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Observations and ascertains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761">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If it is a slow case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25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$ 92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If it be of rapid course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761">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$ 93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It be by some obvious cause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58" name="Group 54"/>
          <p:cNvGraphicFramePr>
            <a:graphicFrameLocks noGrp="1"/>
          </p:cNvGraphicFramePr>
          <p:nvPr>
            <p:ph type="tbl" idx="1"/>
          </p:nvPr>
        </p:nvGraphicFramePr>
        <p:xfrm>
          <a:off x="214282" y="285729"/>
          <a:ext cx="8715436" cy="6357980"/>
        </p:xfrm>
        <a:graphic>
          <a:graphicData uri="http://schemas.openxmlformats.org/drawingml/2006/table">
            <a:tbl>
              <a:tblPr/>
              <a:tblGrid>
                <a:gridCol w="1605396"/>
                <a:gridCol w="7110040"/>
              </a:tblGrid>
              <a:tr h="53277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err="1" smtClean="0">
                          <a:ln>
                            <a:noFill/>
                          </a:ln>
                          <a:solidFill>
                            <a:schemeClr val="tx1"/>
                          </a:solidFill>
                          <a:effectLst/>
                          <a:latin typeface="Tahoma" pitchFamily="34" charset="0"/>
                        </a:rPr>
                        <a:t>Aph</a:t>
                      </a:r>
                      <a:r>
                        <a:rPr kumimoji="0" lang="en-US" sz="2400" b="1" i="0" u="none" strike="noStrike" cap="none" normalizeH="0" baseline="0" dirty="0" smtClean="0">
                          <a:ln>
                            <a:noFill/>
                          </a:ln>
                          <a:solidFill>
                            <a:schemeClr val="tx1"/>
                          </a:solidFill>
                          <a:effectLst/>
                          <a:latin typeface="Tahoma" pitchFamily="34" charset="0"/>
                        </a:rPr>
                        <a:t>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chemeClr val="tx1"/>
                          </a:solidFill>
                          <a:effectLst/>
                          <a:latin typeface="Tahoma" pitchFamily="34" charset="0"/>
                        </a:rPr>
                        <a:t>SIGNIFICANCE OF APHORISM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247">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$ 94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General Directions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451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Lesser Accessory symptoms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247">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$ 96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Hypochondriac Patients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30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$ 97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Indolent Patients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247">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$ 98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Attach credence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9831">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Individual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277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Consideration as an unknown 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247">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Characteristic portrait to be obtained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277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$ 102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Abstracts ascertained from several patients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247">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$ 103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err="1" smtClean="0">
                          <a:ln>
                            <a:noFill/>
                          </a:ln>
                          <a:solidFill>
                            <a:schemeClr val="tx1"/>
                          </a:solidFill>
                          <a:effectLst/>
                          <a:latin typeface="Tahoma" pitchFamily="34" charset="0"/>
                        </a:rPr>
                        <a:t>Psora</a:t>
                      </a:r>
                      <a:r>
                        <a:rPr kumimoji="0" lang="en-US" sz="2400" b="0" i="0" u="none" strike="noStrike" cap="none" normalizeH="0" baseline="0" dirty="0" smtClean="0">
                          <a:ln>
                            <a:noFill/>
                          </a:ln>
                          <a:solidFill>
                            <a:schemeClr val="tx1"/>
                          </a:solidFill>
                          <a:effectLst/>
                          <a:latin typeface="Tahoma" pitchFamily="34" charset="0"/>
                        </a:rPr>
                        <a:t> must be investigated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277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$ 104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Picture of the disease and recording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257</TotalTime>
  <Words>3418</Words>
  <Application>Microsoft Office PowerPoint</Application>
  <PresentationFormat>On-screen Show (4:3)</PresentationFormat>
  <Paragraphs>426</Paragraphs>
  <Slides>70</Slides>
  <Notes>3</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Concourse</vt:lpstr>
      <vt:lpstr>Dr. Priyanka P S Assistant Professor, Dept .of Repertory</vt:lpstr>
      <vt:lpstr>Slide 2</vt:lpstr>
      <vt:lpstr>Slide 3</vt:lpstr>
      <vt:lpstr>Slide 4</vt:lpstr>
      <vt:lpstr>Slide 5</vt:lpstr>
      <vt:lpstr>SOURCES OF INFORMATION</vt:lpstr>
      <vt:lpstr>Slide 7</vt:lpstr>
      <vt:lpstr>Slide 8</vt:lpstr>
      <vt:lpstr>Slide 9</vt:lpstr>
      <vt:lpstr>Slide 10</vt:lpstr>
      <vt:lpstr>§ 83</vt:lpstr>
      <vt:lpstr>QUALITIES OF PHYSICIAN</vt:lpstr>
      <vt:lpstr> §84</vt:lpstr>
      <vt:lpstr>Slide 14</vt:lpstr>
      <vt:lpstr>§85</vt:lpstr>
      <vt:lpstr>Slide 16</vt:lpstr>
      <vt:lpstr>§86</vt:lpstr>
      <vt:lpstr>Slide 18</vt:lpstr>
      <vt:lpstr>§ 87</vt:lpstr>
      <vt:lpstr>Slide 20</vt:lpstr>
      <vt:lpstr>§ 88</vt:lpstr>
      <vt:lpstr>Slide 22</vt:lpstr>
      <vt:lpstr>§ 89</vt:lpstr>
      <vt:lpstr>Slide 24</vt:lpstr>
      <vt:lpstr>§ 90</vt:lpstr>
      <vt:lpstr>OBSERVATION OF PATIENT</vt:lpstr>
      <vt:lpstr>ASCERTAINS</vt:lpstr>
      <vt:lpstr>Slide 28</vt:lpstr>
      <vt:lpstr>§ 91</vt:lpstr>
      <vt:lpstr>Slide 30</vt:lpstr>
      <vt:lpstr>Slide 31</vt:lpstr>
      <vt:lpstr>§92</vt:lpstr>
      <vt:lpstr>Slide 33</vt:lpstr>
      <vt:lpstr>Slide 34</vt:lpstr>
      <vt:lpstr>§ 93</vt:lpstr>
      <vt:lpstr>§ 93</vt:lpstr>
      <vt:lpstr>Slide 37</vt:lpstr>
      <vt:lpstr>§ 94</vt:lpstr>
      <vt:lpstr>§ 94</vt:lpstr>
      <vt:lpstr>§ 95</vt:lpstr>
      <vt:lpstr>§ 95</vt:lpstr>
      <vt:lpstr>§ 95</vt:lpstr>
      <vt:lpstr>§ 96</vt:lpstr>
      <vt:lpstr>§ 96</vt:lpstr>
      <vt:lpstr>§ 97</vt:lpstr>
      <vt:lpstr>§ 98</vt:lpstr>
      <vt:lpstr>Slide 47</vt:lpstr>
      <vt:lpstr>Slide 48</vt:lpstr>
      <vt:lpstr>Slide 49</vt:lpstr>
      <vt:lpstr>Slide 50</vt:lpstr>
      <vt:lpstr>Aphorism 99- 102</vt:lpstr>
      <vt:lpstr>§99</vt:lpstr>
      <vt:lpstr>§99</vt:lpstr>
      <vt:lpstr>Slide 54</vt:lpstr>
      <vt:lpstr>§ 100</vt:lpstr>
      <vt:lpstr>§ 100</vt:lpstr>
      <vt:lpstr>Slide 57</vt:lpstr>
      <vt:lpstr>Slide 58</vt:lpstr>
      <vt:lpstr>§ 101</vt:lpstr>
      <vt:lpstr>Slide 60</vt:lpstr>
      <vt:lpstr>§ 102</vt:lpstr>
      <vt:lpstr>Slide 62</vt:lpstr>
      <vt:lpstr>Slide 63</vt:lpstr>
      <vt:lpstr>§ 103</vt:lpstr>
      <vt:lpstr>Slide 65</vt:lpstr>
      <vt:lpstr>Slide 66</vt:lpstr>
      <vt:lpstr>§ 103</vt:lpstr>
      <vt:lpstr>§ 104</vt:lpstr>
      <vt:lpstr>Slide 69</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CHITHRU</dc:creator>
  <cp:lastModifiedBy>New</cp:lastModifiedBy>
  <cp:revision>99</cp:revision>
  <dcterms:created xsi:type="dcterms:W3CDTF">2020-04-21T03:48:12Z</dcterms:created>
  <dcterms:modified xsi:type="dcterms:W3CDTF">2020-04-30T06:17:49Z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2015-04-30T00:00:00Z</vt:filetime>
  </property>
  <property fmtid="{D5CDD505-2E9C-101B-9397-08002B2CF9AE}" pid="3" name="Creator">
    <vt:lpwstr>Microsoft® PowerPoint® 2010</vt:lpwstr>
  </property>
  <property fmtid="{D5CDD505-2E9C-101B-9397-08002B2CF9AE}" pid="4" name="LastSaved">
    <vt:filetime>2020-04-21T00:00:00Z</vt:filetime>
  </property>
</Properties>
</file>